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1"/>
  </p:notesMasterIdLst>
  <p:sldIdLst>
    <p:sldId id="511" r:id="rId2"/>
    <p:sldId id="486" r:id="rId3"/>
    <p:sldId id="428" r:id="rId4"/>
    <p:sldId id="527" r:id="rId5"/>
    <p:sldId id="529" r:id="rId6"/>
    <p:sldId id="535" r:id="rId7"/>
    <p:sldId id="532" r:id="rId8"/>
    <p:sldId id="534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imhin Warner" initials="DW [7]" lastIdx="1" clrIdx="6">
    <p:extLst/>
  </p:cmAuthor>
  <p:cmAuthor id="1" name="Daimhin Warner" initials="DW" lastIdx="2" clrIdx="0">
    <p:extLst/>
  </p:cmAuthor>
  <p:cmAuthor id="8" name="Daimhin Warner" initials="DW [8]" lastIdx="1" clrIdx="7">
    <p:extLst/>
  </p:cmAuthor>
  <p:cmAuthor id="2" name="Daimhin Warner" initials="DW [2]" lastIdx="1" clrIdx="1">
    <p:extLst/>
  </p:cmAuthor>
  <p:cmAuthor id="9" name="Jean McGeorge" initials="" lastIdx="8" clrIdx="8"/>
  <p:cmAuthor id="3" name="Daimhin Warner" initials="DW [3]" lastIdx="1" clrIdx="2">
    <p:extLst/>
  </p:cmAuthor>
  <p:cmAuthor id="10" name="Jean McGeorge" initials="JM" lastIdx="1" clrIdx="9"/>
  <p:cmAuthor id="4" name="Daimhin Warner" initials="DW [4]" lastIdx="1" clrIdx="3">
    <p:extLst/>
  </p:cmAuthor>
  <p:cmAuthor id="5" name="Daimhin Warner" initials="DW [5]" lastIdx="1" clrIdx="4">
    <p:extLst/>
  </p:cmAuthor>
  <p:cmAuthor id="6" name="Daimhin Warner" initials="DW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C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9" autoAdjust="0"/>
    <p:restoredTop sz="86513" autoAdjust="0"/>
  </p:normalViewPr>
  <p:slideViewPr>
    <p:cSldViewPr snapToGrid="0" snapToObjects="1">
      <p:cViewPr>
        <p:scale>
          <a:sx n="88" d="100"/>
          <a:sy n="88" d="100"/>
        </p:scale>
        <p:origin x="-1632" y="-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232"/>
    </p:cViewPr>
  </p:sorterViewPr>
  <p:notesViewPr>
    <p:cSldViewPr snapToGrid="0" snapToObjects="1">
      <p:cViewPr varScale="1">
        <p:scale>
          <a:sx n="116" d="100"/>
          <a:sy n="116" d="100"/>
        </p:scale>
        <p:origin x="1504" y="-1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56B00F1-DB9A-4DC6-BBCD-9061DA398F06}"/>
    <pc:docChg chg="modSld">
      <pc:chgData name="" userId="" providerId="" clId="Web-{256B00F1-DB9A-4DC6-BBCD-9061DA398F06}" dt="2018-04-08T09:38:11.498" v="2682"/>
      <pc:docMkLst>
        <pc:docMk/>
      </pc:docMkLst>
      <pc:sldChg chg="modNotes">
        <pc:chgData name="" userId="" providerId="" clId="Web-{256B00F1-DB9A-4DC6-BBCD-9061DA398F06}" dt="2018-04-08T07:01:02.801" v="3"/>
        <pc:sldMkLst>
          <pc:docMk/>
          <pc:sldMk cId="1263738080" sldId="329"/>
        </pc:sldMkLst>
      </pc:sldChg>
      <pc:sldChg chg="modNotes">
        <pc:chgData name="" userId="" providerId="" clId="Web-{256B00F1-DB9A-4DC6-BBCD-9061DA398F06}" dt="2018-04-08T09:38:11.498" v="2682"/>
        <pc:sldMkLst>
          <pc:docMk/>
          <pc:sldMk cId="1494428673" sldId="358"/>
        </pc:sldMkLst>
      </pc:sldChg>
      <pc:sldChg chg="modNotes">
        <pc:chgData name="" userId="" providerId="" clId="Web-{256B00F1-DB9A-4DC6-BBCD-9061DA398F06}" dt="2018-04-08T09:32:00.869" v="2557"/>
        <pc:sldMkLst>
          <pc:docMk/>
          <pc:sldMk cId="1217217701" sldId="410"/>
        </pc:sldMkLst>
      </pc:sldChg>
      <pc:sldChg chg="modSp modNotes">
        <pc:chgData name="" userId="" providerId="" clId="Web-{256B00F1-DB9A-4DC6-BBCD-9061DA398F06}" dt="2018-04-08T09:34:30.067" v="2663"/>
        <pc:sldMkLst>
          <pc:docMk/>
          <pc:sldMk cId="648217961" sldId="415"/>
        </pc:sldMkLst>
        <pc:spChg chg="mod">
          <ac:chgData name="" userId="" providerId="" clId="Web-{256B00F1-DB9A-4DC6-BBCD-9061DA398F06}" dt="2018-04-08T09:23:06.701" v="2217"/>
          <ac:spMkLst>
            <pc:docMk/>
            <pc:sldMk cId="648217961" sldId="415"/>
            <ac:spMk id="3" creationId="{00000000-0000-0000-0000-000000000000}"/>
          </ac:spMkLst>
        </pc:spChg>
      </pc:sldChg>
      <pc:sldChg chg="modNotes">
        <pc:chgData name="" userId="" providerId="" clId="Web-{256B00F1-DB9A-4DC6-BBCD-9061DA398F06}" dt="2018-04-08T08:30:55.660" v="1417"/>
        <pc:sldMkLst>
          <pc:docMk/>
          <pc:sldMk cId="1182010977" sldId="428"/>
        </pc:sldMkLst>
      </pc:sldChg>
      <pc:sldChg chg="modNotes">
        <pc:chgData name="" userId="" providerId="" clId="Web-{256B00F1-DB9A-4DC6-BBCD-9061DA398F06}" dt="2018-04-08T07:25:18.702" v="449"/>
        <pc:sldMkLst>
          <pc:docMk/>
          <pc:sldMk cId="895033829" sldId="460"/>
        </pc:sldMkLst>
      </pc:sldChg>
      <pc:sldChg chg="modNotes">
        <pc:chgData name="" userId="" providerId="" clId="Web-{256B00F1-DB9A-4DC6-BBCD-9061DA398F06}" dt="2018-04-08T07:47:09.529" v="735"/>
        <pc:sldMkLst>
          <pc:docMk/>
          <pc:sldMk cId="3969752162" sldId="465"/>
        </pc:sldMkLst>
      </pc:sldChg>
      <pc:sldChg chg="modSp modNotes">
        <pc:chgData name="" userId="" providerId="" clId="Web-{256B00F1-DB9A-4DC6-BBCD-9061DA398F06}" dt="2018-04-08T07:44:41.025" v="693"/>
        <pc:sldMkLst>
          <pc:docMk/>
          <pc:sldMk cId="121706421" sldId="467"/>
        </pc:sldMkLst>
        <pc:spChg chg="mod">
          <ac:chgData name="" userId="" providerId="" clId="Web-{256B00F1-DB9A-4DC6-BBCD-9061DA398F06}" dt="2018-04-08T07:37:29.701" v="648"/>
          <ac:spMkLst>
            <pc:docMk/>
            <pc:sldMk cId="121706421" sldId="467"/>
            <ac:spMk id="3" creationId="{00000000-0000-0000-0000-000000000000}"/>
          </ac:spMkLst>
        </pc:spChg>
      </pc:sldChg>
      <pc:sldChg chg="modSp modNotes">
        <pc:chgData name="" userId="" providerId="" clId="Web-{256B00F1-DB9A-4DC6-BBCD-9061DA398F06}" dt="2018-04-08T07:28:06.787" v="469"/>
        <pc:sldMkLst>
          <pc:docMk/>
          <pc:sldMk cId="121706421" sldId="470"/>
        </pc:sldMkLst>
        <pc:spChg chg="mod">
          <ac:chgData name="" userId="" providerId="" clId="Web-{256B00F1-DB9A-4DC6-BBCD-9061DA398F06}" dt="2018-04-08T07:28:06.787" v="469"/>
          <ac:spMkLst>
            <pc:docMk/>
            <pc:sldMk cId="121706421" sldId="470"/>
            <ac:spMk id="3" creationId="{00000000-0000-0000-0000-000000000000}"/>
          </ac:spMkLst>
        </pc:spChg>
      </pc:sldChg>
      <pc:sldChg chg="modNotes">
        <pc:chgData name="" userId="" providerId="" clId="Web-{256B00F1-DB9A-4DC6-BBCD-9061DA398F06}" dt="2018-04-08T07:01:51.072" v="9"/>
        <pc:sldMkLst>
          <pc:docMk/>
          <pc:sldMk cId="3087363836" sldId="472"/>
        </pc:sldMkLst>
      </pc:sldChg>
      <pc:sldChg chg="modNotes">
        <pc:chgData name="" userId="" providerId="" clId="Web-{256B00F1-DB9A-4DC6-BBCD-9061DA398F06}" dt="2018-04-08T07:02:58.856" v="16"/>
        <pc:sldMkLst>
          <pc:docMk/>
          <pc:sldMk cId="727535498" sldId="474"/>
        </pc:sldMkLst>
      </pc:sldChg>
      <pc:sldChg chg="modNotes">
        <pc:chgData name="" userId="" providerId="" clId="Web-{256B00F1-DB9A-4DC6-BBCD-9061DA398F06}" dt="2018-04-08T07:10:29.198" v="249"/>
        <pc:sldMkLst>
          <pc:docMk/>
          <pc:sldMk cId="3387867895" sldId="475"/>
        </pc:sldMkLst>
      </pc:sldChg>
      <pc:sldChg chg="modNotes">
        <pc:chgData name="" userId="" providerId="" clId="Web-{256B00F1-DB9A-4DC6-BBCD-9061DA398F06}" dt="2018-04-08T07:12:29.687" v="261"/>
        <pc:sldMkLst>
          <pc:docMk/>
          <pc:sldMk cId="2376103272" sldId="476"/>
        </pc:sldMkLst>
      </pc:sldChg>
      <pc:sldChg chg="addCm modCm modNotes">
        <pc:chgData name="" userId="" providerId="" clId="Web-{256B00F1-DB9A-4DC6-BBCD-9061DA398F06}" dt="2018-04-08T07:23:54.012" v="439"/>
        <pc:sldMkLst>
          <pc:docMk/>
          <pc:sldMk cId="1985703063" sldId="477"/>
        </pc:sldMkLst>
      </pc:sldChg>
      <pc:sldChg chg="modSp modNotes">
        <pc:chgData name="" userId="" providerId="" clId="Web-{256B00F1-DB9A-4DC6-BBCD-9061DA398F06}" dt="2018-04-08T07:57:55.703" v="1007"/>
        <pc:sldMkLst>
          <pc:docMk/>
          <pc:sldMk cId="962962398" sldId="485"/>
        </pc:sldMkLst>
        <pc:spChg chg="mod">
          <ac:chgData name="" userId="" providerId="" clId="Web-{256B00F1-DB9A-4DC6-BBCD-9061DA398F06}" dt="2018-04-08T07:55:49.704" v="954"/>
          <ac:spMkLst>
            <pc:docMk/>
            <pc:sldMk cId="962962398" sldId="485"/>
            <ac:spMk id="3" creationId="{00000000-0000-0000-0000-000000000000}"/>
          </ac:spMkLst>
        </pc:spChg>
      </pc:sldChg>
      <pc:sldChg chg="modNotes">
        <pc:chgData name="" userId="" providerId="" clId="Web-{256B00F1-DB9A-4DC6-BBCD-9061DA398F06}" dt="2018-04-08T08:24:15.741" v="1390"/>
        <pc:sldMkLst>
          <pc:docMk/>
          <pc:sldMk cId="3151159666" sldId="486"/>
        </pc:sldMkLst>
      </pc:sldChg>
      <pc:sldChg chg="modNotes">
        <pc:chgData name="" userId="" providerId="" clId="Web-{256B00F1-DB9A-4DC6-BBCD-9061DA398F06}" dt="2018-04-08T09:31:00.554" v="2553"/>
        <pc:sldMkLst>
          <pc:docMk/>
          <pc:sldMk cId="2125646174" sldId="500"/>
        </pc:sldMkLst>
      </pc:sldChg>
      <pc:sldChg chg="modNotes">
        <pc:chgData name="" userId="" providerId="" clId="Web-{256B00F1-DB9A-4DC6-BBCD-9061DA398F06}" dt="2018-04-08T08:47:38.368" v="1695"/>
        <pc:sldMkLst>
          <pc:docMk/>
          <pc:sldMk cId="99941762" sldId="505"/>
        </pc:sldMkLst>
      </pc:sldChg>
      <pc:sldChg chg="modNotes">
        <pc:chgData name="" userId="" providerId="" clId="Web-{256B00F1-DB9A-4DC6-BBCD-9061DA398F06}" dt="2018-04-08T08:43:26.563" v="1626"/>
        <pc:sldMkLst>
          <pc:docMk/>
          <pc:sldMk cId="679916392" sldId="506"/>
        </pc:sldMkLst>
      </pc:sldChg>
      <pc:sldChg chg="modNotes">
        <pc:chgData name="" userId="" providerId="" clId="Web-{256B00F1-DB9A-4DC6-BBCD-9061DA398F06}" dt="2018-04-08T08:44:39.534" v="1648"/>
        <pc:sldMkLst>
          <pc:docMk/>
          <pc:sldMk cId="699998002" sldId="507"/>
        </pc:sldMkLst>
      </pc:sldChg>
      <pc:sldChg chg="modNotes">
        <pc:chgData name="" userId="" providerId="" clId="Web-{256B00F1-DB9A-4DC6-BBCD-9061DA398F06}" dt="2018-04-08T08:45:46.223" v="1660"/>
        <pc:sldMkLst>
          <pc:docMk/>
          <pc:sldMk cId="1906354862" sldId="508"/>
        </pc:sldMkLst>
      </pc:sldChg>
      <pc:sldChg chg="modNotes">
        <pc:chgData name="" userId="" providerId="" clId="Web-{256B00F1-DB9A-4DC6-BBCD-9061DA398F06}" dt="2018-04-08T08:47:30.242" v="1687"/>
        <pc:sldMkLst>
          <pc:docMk/>
          <pc:sldMk cId="2068995091" sldId="509"/>
        </pc:sldMkLst>
      </pc:sldChg>
      <pc:sldChg chg="modNotes">
        <pc:chgData name="" userId="" providerId="" clId="Web-{256B00F1-DB9A-4DC6-BBCD-9061DA398F06}" dt="2018-04-08T08:49:49.309" v="1755"/>
        <pc:sldMkLst>
          <pc:docMk/>
          <pc:sldMk cId="2038410720" sldId="510"/>
        </pc:sldMkLst>
      </pc:sldChg>
      <pc:sldChg chg="modNotes">
        <pc:chgData name="" userId="" providerId="" clId="Web-{256B00F1-DB9A-4DC6-BBCD-9061DA398F06}" dt="2018-04-08T08:53:18.631" v="1815"/>
        <pc:sldMkLst>
          <pc:docMk/>
          <pc:sldMk cId="722840212" sldId="511"/>
        </pc:sldMkLst>
      </pc:sldChg>
      <pc:sldChg chg="modNotes">
        <pc:chgData name="" userId="" providerId="" clId="Web-{256B00F1-DB9A-4DC6-BBCD-9061DA398F06}" dt="2018-04-08T09:05:13.169" v="2036"/>
        <pc:sldMkLst>
          <pc:docMk/>
          <pc:sldMk cId="1433267894" sldId="512"/>
        </pc:sldMkLst>
      </pc:sldChg>
      <pc:sldChg chg="modSp modNotes">
        <pc:chgData name="" userId="" providerId="" clId="Web-{256B00F1-DB9A-4DC6-BBCD-9061DA398F06}" dt="2018-04-08T09:16:01.746" v="2169"/>
        <pc:sldMkLst>
          <pc:docMk/>
          <pc:sldMk cId="1274261070" sldId="513"/>
        </pc:sldMkLst>
        <pc:spChg chg="mod">
          <ac:chgData name="" userId="" providerId="" clId="Web-{256B00F1-DB9A-4DC6-BBCD-9061DA398F06}" dt="2018-04-08T09:13:40.256" v="2143"/>
          <ac:spMkLst>
            <pc:docMk/>
            <pc:sldMk cId="1274261070" sldId="513"/>
            <ac:spMk id="3" creationId="{00000000-0000-0000-0000-000000000000}"/>
          </ac:spMkLst>
        </pc:spChg>
      </pc:sldChg>
      <pc:sldChg chg="modNotes">
        <pc:chgData name="" userId="" providerId="" clId="Web-{256B00F1-DB9A-4DC6-BBCD-9061DA398F06}" dt="2018-04-08T09:37:41.465" v="2679"/>
        <pc:sldMkLst>
          <pc:docMk/>
          <pc:sldMk cId="121894991" sldId="514"/>
        </pc:sldMkLst>
      </pc:sldChg>
      <pc:sldChg chg="modSp modNotes">
        <pc:chgData name="" userId="" providerId="" clId="Web-{256B00F1-DB9A-4DC6-BBCD-9061DA398F06}" dt="2018-04-08T09:19:18.991" v="2184"/>
        <pc:sldMkLst>
          <pc:docMk/>
          <pc:sldMk cId="781510658" sldId="535"/>
        </pc:sldMkLst>
        <pc:spChg chg="mod">
          <ac:chgData name="" userId="" providerId="" clId="Web-{256B00F1-DB9A-4DC6-BBCD-9061DA398F06}" dt="2018-04-08T09:17:31.702" v="2175"/>
          <ac:spMkLst>
            <pc:docMk/>
            <pc:sldMk cId="781510658" sldId="535"/>
            <ac:spMk id="3" creationId="{00000000-0000-0000-0000-000000000000}"/>
          </ac:spMkLst>
        </pc:spChg>
      </pc:sldChg>
    </pc:docChg>
  </pc:docChgLst>
  <pc:docChgLst>
    <pc:chgData clId="Web-{30E89006-958C-43EF-9651-39A33C382001}"/>
    <pc:docChg chg="modSld">
      <pc:chgData name="" userId="" providerId="" clId="Web-{30E89006-958C-43EF-9651-39A33C382001}" dt="2018-04-08T22:44:50.672" v="1779"/>
      <pc:docMkLst>
        <pc:docMk/>
      </pc:docMkLst>
      <pc:sldChg chg="modNotes">
        <pc:chgData name="" userId="" providerId="" clId="Web-{30E89006-958C-43EF-9651-39A33C382001}" dt="2018-04-08T21:29:32.837" v="34"/>
        <pc:sldMkLst>
          <pc:docMk/>
          <pc:sldMk cId="1217217701" sldId="410"/>
        </pc:sldMkLst>
      </pc:sldChg>
      <pc:sldChg chg="modNotes">
        <pc:chgData name="" userId="" providerId="" clId="Web-{30E89006-958C-43EF-9651-39A33C382001}" dt="2018-04-08T21:38:48.287" v="222"/>
        <pc:sldMkLst>
          <pc:docMk/>
          <pc:sldMk cId="648217961" sldId="415"/>
        </pc:sldMkLst>
      </pc:sldChg>
      <pc:sldChg chg="modNotes">
        <pc:chgData name="" userId="" providerId="" clId="Web-{30E89006-958C-43EF-9651-39A33C382001}" dt="2018-04-08T21:44:00.496" v="334"/>
        <pc:sldMkLst>
          <pc:docMk/>
          <pc:sldMk cId="2125646174" sldId="500"/>
        </pc:sldMkLst>
      </pc:sldChg>
      <pc:sldChg chg="modNotes">
        <pc:chgData name="" userId="" providerId="" clId="Web-{30E89006-958C-43EF-9651-39A33C382001}" dt="2018-04-08T21:46:46.907" v="427"/>
        <pc:sldMkLst>
          <pc:docMk/>
          <pc:sldMk cId="221070314" sldId="501"/>
        </pc:sldMkLst>
      </pc:sldChg>
      <pc:sldChg chg="modNotes">
        <pc:chgData name="" userId="" providerId="" clId="Web-{30E89006-958C-43EF-9651-39A33C382001}" dt="2018-04-08T21:48:47.975" v="500"/>
        <pc:sldMkLst>
          <pc:docMk/>
          <pc:sldMk cId="274180486" sldId="502"/>
        </pc:sldMkLst>
      </pc:sldChg>
      <pc:sldChg chg="modNotes">
        <pc:chgData name="" userId="" providerId="" clId="Web-{30E89006-958C-43EF-9651-39A33C382001}" dt="2018-04-08T21:52:44.873" v="675"/>
        <pc:sldMkLst>
          <pc:docMk/>
          <pc:sldMk cId="1461273196" sldId="503"/>
        </pc:sldMkLst>
      </pc:sldChg>
      <pc:sldChg chg="modNotes">
        <pc:chgData name="" userId="" providerId="" clId="Web-{30E89006-958C-43EF-9651-39A33C382001}" dt="2018-04-08T21:56:14.499" v="842"/>
        <pc:sldMkLst>
          <pc:docMk/>
          <pc:sldMk cId="160493136" sldId="504"/>
        </pc:sldMkLst>
      </pc:sldChg>
      <pc:sldChg chg="modNotes">
        <pc:chgData name="" userId="" providerId="" clId="Web-{30E89006-958C-43EF-9651-39A33C382001}" dt="2018-04-08T21:22:32.789" v="26"/>
        <pc:sldMkLst>
          <pc:docMk/>
          <pc:sldMk cId="679916392" sldId="506"/>
        </pc:sldMkLst>
      </pc:sldChg>
      <pc:sldChg chg="modNotes">
        <pc:chgData name="" userId="" providerId="" clId="Web-{30E89006-958C-43EF-9651-39A33C382001}" dt="2018-04-08T22:39:26.740" v="1688"/>
        <pc:sldMkLst>
          <pc:docMk/>
          <pc:sldMk cId="121894991" sldId="514"/>
        </pc:sldMkLst>
      </pc:sldChg>
      <pc:sldChg chg="modNotes">
        <pc:chgData name="" userId="" providerId="" clId="Web-{30E89006-958C-43EF-9651-39A33C382001}" dt="2018-04-08T21:56:57.923" v="861"/>
        <pc:sldMkLst>
          <pc:docMk/>
          <pc:sldMk cId="613849966" sldId="520"/>
        </pc:sldMkLst>
      </pc:sldChg>
      <pc:sldChg chg="modNotes">
        <pc:chgData name="" userId="" providerId="" clId="Web-{30E89006-958C-43EF-9651-39A33C382001}" dt="2018-04-08T22:44:50.672" v="1779"/>
        <pc:sldMkLst>
          <pc:docMk/>
          <pc:sldMk cId="1834780408" sldId="527"/>
        </pc:sldMkLst>
      </pc:sldChg>
      <pc:sldChg chg="modNotes">
        <pc:chgData name="" userId="" providerId="" clId="Web-{30E89006-958C-43EF-9651-39A33C382001}" dt="2018-04-08T22:01:36.062" v="931"/>
        <pc:sldMkLst>
          <pc:docMk/>
          <pc:sldMk cId="1627192648" sldId="528"/>
        </pc:sldMkLst>
      </pc:sldChg>
      <pc:sldChg chg="modNotes">
        <pc:chgData name="" userId="" providerId="" clId="Web-{30E89006-958C-43EF-9651-39A33C382001}" dt="2018-04-08T22:04:28.136" v="1040"/>
        <pc:sldMkLst>
          <pc:docMk/>
          <pc:sldMk cId="1719579665" sldId="529"/>
        </pc:sldMkLst>
      </pc:sldChg>
      <pc:sldChg chg="modNotes">
        <pc:chgData name="" userId="" providerId="" clId="Web-{30E89006-958C-43EF-9651-39A33C382001}" dt="2018-04-08T22:23:05.339" v="1355"/>
        <pc:sldMkLst>
          <pc:docMk/>
          <pc:sldMk cId="1438957450" sldId="530"/>
        </pc:sldMkLst>
      </pc:sldChg>
      <pc:sldChg chg="modNotes">
        <pc:chgData name="" userId="" providerId="" clId="Web-{30E89006-958C-43EF-9651-39A33C382001}" dt="2018-04-08T22:22:56.979" v="1350"/>
        <pc:sldMkLst>
          <pc:docMk/>
          <pc:sldMk cId="440514890" sldId="531"/>
        </pc:sldMkLst>
      </pc:sldChg>
      <pc:sldChg chg="modNotes">
        <pc:chgData name="" userId="" providerId="" clId="Web-{30E89006-958C-43EF-9651-39A33C382001}" dt="2018-04-08T22:40:15.960" v="1699"/>
        <pc:sldMkLst>
          <pc:docMk/>
          <pc:sldMk cId="589978572" sldId="532"/>
        </pc:sldMkLst>
      </pc:sldChg>
      <pc:sldChg chg="modNotes">
        <pc:chgData name="" userId="" providerId="" clId="Web-{30E89006-958C-43EF-9651-39A33C382001}" dt="2018-04-08T22:31:23.947" v="1532"/>
        <pc:sldMkLst>
          <pc:docMk/>
          <pc:sldMk cId="886360456" sldId="533"/>
        </pc:sldMkLst>
      </pc:sldChg>
    </pc:docChg>
  </pc:docChgLst>
  <pc:docChgLst>
    <pc:chgData clId="Web-{FB956638-80B8-4F71-85E0-DE3F93EE0B09}"/>
    <pc:docChg chg="modSld">
      <pc:chgData name="" userId="" providerId="" clId="Web-{FB956638-80B8-4F71-85E0-DE3F93EE0B09}" dt="2018-04-09T08:52:06.369" v="150"/>
      <pc:docMkLst>
        <pc:docMk/>
      </pc:docMkLst>
      <pc:sldChg chg="modNotes">
        <pc:chgData name="" userId="" providerId="" clId="Web-{FB956638-80B8-4F71-85E0-DE3F93EE0B09}" dt="2018-04-09T08:48:03.830" v="100"/>
        <pc:sldMkLst>
          <pc:docMk/>
          <pc:sldMk cId="1263738080" sldId="329"/>
        </pc:sldMkLst>
      </pc:sldChg>
      <pc:sldChg chg="modNotes">
        <pc:chgData name="" userId="" providerId="" clId="Web-{FB956638-80B8-4F71-85E0-DE3F93EE0B09}" dt="2018-04-09T08:48:10.643" v="102"/>
        <pc:sldMkLst>
          <pc:docMk/>
          <pc:sldMk cId="871022564" sldId="391"/>
        </pc:sldMkLst>
      </pc:sldChg>
      <pc:sldChg chg="modNotes">
        <pc:chgData name="" userId="" providerId="" clId="Web-{FB956638-80B8-4F71-85E0-DE3F93EE0B09}" dt="2018-04-09T08:46:48.640" v="89"/>
        <pc:sldMkLst>
          <pc:docMk/>
          <pc:sldMk cId="1217217701" sldId="410"/>
        </pc:sldMkLst>
      </pc:sldChg>
      <pc:sldChg chg="modNotes">
        <pc:chgData name="" userId="" providerId="" clId="Web-{FB956638-80B8-4F71-85E0-DE3F93EE0B09}" dt="2018-04-09T08:47:16.875" v="91"/>
        <pc:sldMkLst>
          <pc:docMk/>
          <pc:sldMk cId="648217961" sldId="415"/>
        </pc:sldMkLst>
      </pc:sldChg>
      <pc:sldChg chg="modNotes">
        <pc:chgData name="" userId="" providerId="" clId="Web-{FB956638-80B8-4F71-85E0-DE3F93EE0B09}" dt="2018-04-09T08:49:08.988" v="111"/>
        <pc:sldMkLst>
          <pc:docMk/>
          <pc:sldMk cId="3087363836" sldId="472"/>
        </pc:sldMkLst>
      </pc:sldChg>
      <pc:sldChg chg="modNotes">
        <pc:chgData name="" userId="" providerId="" clId="Web-{FB956638-80B8-4F71-85E0-DE3F93EE0B09}" dt="2018-04-09T08:49:38.990" v="113"/>
        <pc:sldMkLst>
          <pc:docMk/>
          <pc:sldMk cId="727535498" sldId="474"/>
        </pc:sldMkLst>
      </pc:sldChg>
      <pc:sldChg chg="modNotes">
        <pc:chgData name="" userId="" providerId="" clId="Web-{FB956638-80B8-4F71-85E0-DE3F93EE0B09}" dt="2018-04-09T08:52:06.369" v="150"/>
        <pc:sldMkLst>
          <pc:docMk/>
          <pc:sldMk cId="2376103272" sldId="476"/>
        </pc:sldMkLst>
      </pc:sldChg>
      <pc:sldChg chg="modSp">
        <pc:chgData name="" userId="" providerId="" clId="Web-{FB956638-80B8-4F71-85E0-DE3F93EE0B09}" dt="2018-04-09T08:36:46.918" v="8"/>
        <pc:sldMkLst>
          <pc:docMk/>
          <pc:sldMk cId="722840212" sldId="511"/>
        </pc:sldMkLst>
        <pc:spChg chg="mod">
          <ac:chgData name="" userId="" providerId="" clId="Web-{FB956638-80B8-4F71-85E0-DE3F93EE0B09}" dt="2018-04-09T08:36:46.918" v="8"/>
          <ac:spMkLst>
            <pc:docMk/>
            <pc:sldMk cId="722840212" sldId="511"/>
            <ac:spMk id="3" creationId="{00000000-0000-0000-0000-000000000000}"/>
          </ac:spMkLst>
        </pc:spChg>
      </pc:sldChg>
      <pc:sldChg chg="modSp modNotes">
        <pc:chgData name="" userId="" providerId="" clId="Web-{FB956638-80B8-4F71-85E0-DE3F93EE0B09}" dt="2018-04-09T08:43:50.009" v="42"/>
        <pc:sldMkLst>
          <pc:docMk/>
          <pc:sldMk cId="1433267894" sldId="512"/>
        </pc:sldMkLst>
        <pc:spChg chg="mod">
          <ac:chgData name="" userId="" providerId="" clId="Web-{FB956638-80B8-4F71-85E0-DE3F93EE0B09}" dt="2018-04-09T08:37:15.575" v="25"/>
          <ac:spMkLst>
            <pc:docMk/>
            <pc:sldMk cId="1433267894" sldId="512"/>
            <ac:spMk id="3" creationId="{00000000-0000-0000-0000-000000000000}"/>
          </ac:spMkLst>
        </pc:spChg>
      </pc:sldChg>
      <pc:sldChg chg="modSp">
        <pc:chgData name="" userId="" providerId="" clId="Web-{FB956638-80B8-4F71-85E0-DE3F93EE0B09}" dt="2018-04-09T08:44:22.542" v="53"/>
        <pc:sldMkLst>
          <pc:docMk/>
          <pc:sldMk cId="1274261070" sldId="513"/>
        </pc:sldMkLst>
        <pc:spChg chg="mod">
          <ac:chgData name="" userId="" providerId="" clId="Web-{FB956638-80B8-4F71-85E0-DE3F93EE0B09}" dt="2018-04-09T08:44:22.542" v="53"/>
          <ac:spMkLst>
            <pc:docMk/>
            <pc:sldMk cId="1274261070" sldId="513"/>
            <ac:spMk id="3" creationId="{00000000-0000-0000-0000-000000000000}"/>
          </ac:spMkLst>
        </pc:spChg>
      </pc:sldChg>
      <pc:sldChg chg="modSp modNotes">
        <pc:chgData name="" userId="" providerId="" clId="Web-{FB956638-80B8-4F71-85E0-DE3F93EE0B09}" dt="2018-04-09T08:46:27.405" v="86"/>
        <pc:sldMkLst>
          <pc:docMk/>
          <pc:sldMk cId="781510658" sldId="535"/>
        </pc:sldMkLst>
        <pc:spChg chg="mod">
          <ac:chgData name="" userId="" providerId="" clId="Web-{FB956638-80B8-4F71-85E0-DE3F93EE0B09}" dt="2018-04-09T08:44:56.043" v="65"/>
          <ac:spMkLst>
            <pc:docMk/>
            <pc:sldMk cId="781510658" sldId="535"/>
            <ac:spMk id="3" creationId="{00000000-0000-0000-0000-000000000000}"/>
          </ac:spMkLst>
        </pc:spChg>
      </pc:sldChg>
    </pc:docChg>
  </pc:docChgLst>
  <pc:docChgLst>
    <pc:chgData clId="Web-{8706EC76-8689-48C7-97E6-29F8741C4CD1}"/>
    <pc:docChg chg="modSld">
      <pc:chgData name="" userId="" providerId="" clId="Web-{8706EC76-8689-48C7-97E6-29F8741C4CD1}" dt="2018-04-08T06:39:37.798" v="750"/>
      <pc:docMkLst>
        <pc:docMk/>
      </pc:docMkLst>
      <pc:sldChg chg="modSp modNotes">
        <pc:chgData name="" userId="" providerId="" clId="Web-{8706EC76-8689-48C7-97E6-29F8741C4CD1}" dt="2018-04-08T06:38:20.368" v="749"/>
        <pc:sldMkLst>
          <pc:docMk/>
          <pc:sldMk cId="1263738080" sldId="329"/>
        </pc:sldMkLst>
        <pc:spChg chg="mod">
          <ac:chgData name="" userId="" providerId="" clId="Web-{8706EC76-8689-48C7-97E6-29F8741C4CD1}" dt="2018-04-08T05:32:10.891" v="98"/>
          <ac:spMkLst>
            <pc:docMk/>
            <pc:sldMk cId="1263738080" sldId="329"/>
            <ac:spMk id="3" creationId="{00000000-0000-0000-0000-000000000000}"/>
          </ac:spMkLst>
        </pc:spChg>
      </pc:sldChg>
      <pc:sldChg chg="modSp">
        <pc:chgData name="" userId="" providerId="" clId="Web-{8706EC76-8689-48C7-97E6-29F8741C4CD1}" dt="2018-04-08T06:35:41.004" v="730"/>
        <pc:sldMkLst>
          <pc:docMk/>
          <pc:sldMk cId="1494428673" sldId="358"/>
        </pc:sldMkLst>
        <pc:spChg chg="mod">
          <ac:chgData name="" userId="" providerId="" clId="Web-{8706EC76-8689-48C7-97E6-29F8741C4CD1}" dt="2018-04-08T06:35:41.004" v="730"/>
          <ac:spMkLst>
            <pc:docMk/>
            <pc:sldMk cId="1494428673" sldId="358"/>
            <ac:spMk id="3" creationId="{00000000-0000-0000-0000-000000000000}"/>
          </ac:spMkLst>
        </pc:spChg>
      </pc:sldChg>
      <pc:sldChg chg="modNotes">
        <pc:chgData name="" userId="" providerId="" clId="Web-{8706EC76-8689-48C7-97E6-29F8741C4CD1}" dt="2018-04-08T06:39:37.798" v="750"/>
        <pc:sldMkLst>
          <pc:docMk/>
          <pc:sldMk cId="895033829" sldId="460"/>
        </pc:sldMkLst>
      </pc:sldChg>
      <pc:sldChg chg="modSp">
        <pc:chgData name="" userId="" providerId="" clId="Web-{8706EC76-8689-48C7-97E6-29F8741C4CD1}" dt="2018-04-08T05:59:47.637" v="272"/>
        <pc:sldMkLst>
          <pc:docMk/>
          <pc:sldMk cId="3969752162" sldId="465"/>
        </pc:sldMkLst>
        <pc:spChg chg="mod">
          <ac:chgData name="" userId="" providerId="" clId="Web-{8706EC76-8689-48C7-97E6-29F8741C4CD1}" dt="2018-04-08T05:59:47.637" v="272"/>
          <ac:spMkLst>
            <pc:docMk/>
            <pc:sldMk cId="3969752162" sldId="465"/>
            <ac:spMk id="3" creationId="{00000000-0000-0000-0000-000000000000}"/>
          </ac:spMkLst>
        </pc:spChg>
      </pc:sldChg>
      <pc:sldChg chg="modNotes">
        <pc:chgData name="" userId="" providerId="" clId="Web-{8706EC76-8689-48C7-97E6-29F8741C4CD1}" dt="2018-04-08T05:51:48.587" v="192"/>
        <pc:sldMkLst>
          <pc:docMk/>
          <pc:sldMk cId="121706421" sldId="467"/>
        </pc:sldMkLst>
      </pc:sldChg>
      <pc:sldChg chg="modSp modNotes">
        <pc:chgData name="" userId="" providerId="" clId="Web-{8706EC76-8689-48C7-97E6-29F8741C4CD1}" dt="2018-04-08T05:47:14.436" v="188"/>
        <pc:sldMkLst>
          <pc:docMk/>
          <pc:sldMk cId="121706421" sldId="470"/>
        </pc:sldMkLst>
        <pc:spChg chg="mod">
          <ac:chgData name="" userId="" providerId="" clId="Web-{8706EC76-8689-48C7-97E6-29F8741C4CD1}" dt="2018-04-08T05:45:22.964" v="180"/>
          <ac:spMkLst>
            <pc:docMk/>
            <pc:sldMk cId="121706421" sldId="470"/>
            <ac:spMk id="3" creationId="{00000000-0000-0000-0000-000000000000}"/>
          </ac:spMkLst>
        </pc:spChg>
      </pc:sldChg>
      <pc:sldChg chg="modSp">
        <pc:chgData name="" userId="" providerId="" clId="Web-{8706EC76-8689-48C7-97E6-29F8741C4CD1}" dt="2018-04-08T05:32:51.971" v="112"/>
        <pc:sldMkLst>
          <pc:docMk/>
          <pc:sldMk cId="3087363836" sldId="472"/>
        </pc:sldMkLst>
        <pc:spChg chg="mod">
          <ac:chgData name="" userId="" providerId="" clId="Web-{8706EC76-8689-48C7-97E6-29F8741C4CD1}" dt="2018-04-08T05:32:51.971" v="112"/>
          <ac:spMkLst>
            <pc:docMk/>
            <pc:sldMk cId="3087363836" sldId="472"/>
            <ac:spMk id="3" creationId="{00000000-0000-0000-0000-000000000000}"/>
          </ac:spMkLst>
        </pc:spChg>
      </pc:sldChg>
      <pc:sldChg chg="modNotes">
        <pc:chgData name="" userId="" providerId="" clId="Web-{8706EC76-8689-48C7-97E6-29F8741C4CD1}" dt="2018-04-08T06:14:49.166" v="397"/>
        <pc:sldMkLst>
          <pc:docMk/>
          <pc:sldMk cId="3151159666" sldId="486"/>
        </pc:sldMkLst>
      </pc:sldChg>
      <pc:sldChg chg="modNotes">
        <pc:chgData name="" userId="" providerId="" clId="Web-{8706EC76-8689-48C7-97E6-29F8741C4CD1}" dt="2018-04-08T05:44:24.181" v="117"/>
        <pc:sldMkLst>
          <pc:docMk/>
          <pc:sldMk cId="1436105896" sldId="495"/>
        </pc:sldMkLst>
      </pc:sldChg>
      <pc:sldChg chg="modSp">
        <pc:chgData name="" userId="" providerId="" clId="Web-{8706EC76-8689-48C7-97E6-29F8741C4CD1}" dt="2018-04-08T06:16:17.794" v="406"/>
        <pc:sldMkLst>
          <pc:docMk/>
          <pc:sldMk cId="722840212" sldId="511"/>
        </pc:sldMkLst>
        <pc:spChg chg="mod">
          <ac:chgData name="" userId="" providerId="" clId="Web-{8706EC76-8689-48C7-97E6-29F8741C4CD1}" dt="2018-04-08T06:16:17.794" v="406"/>
          <ac:spMkLst>
            <pc:docMk/>
            <pc:sldMk cId="722840212" sldId="511"/>
            <ac:spMk id="3" creationId="{00000000-0000-0000-0000-000000000000}"/>
          </ac:spMkLst>
        </pc:spChg>
      </pc:sldChg>
      <pc:sldChg chg="modNotes">
        <pc:chgData name="" userId="" providerId="" clId="Web-{8706EC76-8689-48C7-97E6-29F8741C4CD1}" dt="2018-04-08T06:24:14.876" v="624"/>
        <pc:sldMkLst>
          <pc:docMk/>
          <pc:sldMk cId="1433267894" sldId="512"/>
        </pc:sldMkLst>
      </pc:sldChg>
      <pc:sldChg chg="modNotes">
        <pc:chgData name="" userId="" providerId="" clId="Web-{8706EC76-8689-48C7-97E6-29F8741C4CD1}" dt="2018-04-08T06:25:48.722" v="632"/>
        <pc:sldMkLst>
          <pc:docMk/>
          <pc:sldMk cId="1274261070" sldId="513"/>
        </pc:sldMkLst>
      </pc:sldChg>
      <pc:sldChg chg="modNotes">
        <pc:chgData name="" userId="" providerId="" clId="Web-{8706EC76-8689-48C7-97E6-29F8741C4CD1}" dt="2018-04-08T06:35:04.284" v="715"/>
        <pc:sldMkLst>
          <pc:docMk/>
          <pc:sldMk cId="781510658" sldId="535"/>
        </pc:sldMkLst>
      </pc:sldChg>
      <pc:sldChg chg="modNotes">
        <pc:chgData name="" userId="" providerId="" clId="Web-{8706EC76-8689-48C7-97E6-29F8741C4CD1}" dt="2018-04-08T06:37:36.195" v="747"/>
        <pc:sldMkLst>
          <pc:docMk/>
          <pc:sldMk cId="780890441" sldId="536"/>
        </pc:sldMkLst>
      </pc:sldChg>
    </pc:docChg>
  </pc:docChgLst>
  <pc:docChgLst>
    <pc:chgData clId="Web-{D169496D-BA26-4255-92E1-CBE5019A18C3}"/>
    <pc:docChg chg="modSld">
      <pc:chgData name="" userId="" providerId="" clId="Web-{D169496D-BA26-4255-92E1-CBE5019A18C3}" dt="2018-04-09T09:20:43.724" v="64"/>
      <pc:docMkLst>
        <pc:docMk/>
      </pc:docMkLst>
      <pc:sldChg chg="modNotes">
        <pc:chgData name="" userId="" providerId="" clId="Web-{D169496D-BA26-4255-92E1-CBE5019A18C3}" dt="2018-04-09T09:20:43.724" v="64"/>
        <pc:sldMkLst>
          <pc:docMk/>
          <pc:sldMk cId="895033829" sldId="460"/>
        </pc:sldMkLst>
      </pc:sldChg>
      <pc:sldChg chg="modNotes">
        <pc:chgData name="" userId="" providerId="" clId="Web-{D169496D-BA26-4255-92E1-CBE5019A18C3}" dt="2018-04-09T09:14:33.838" v="4"/>
        <pc:sldMkLst>
          <pc:docMk/>
          <pc:sldMk cId="1985703063" sldId="477"/>
        </pc:sldMkLst>
      </pc:sldChg>
    </pc:docChg>
  </pc:docChgLst>
  <pc:docChgLst>
    <pc:chgData clId="Web-{263CC639-377F-46F4-A9C1-40AE17A5E8B4}"/>
    <pc:docChg chg="modSld">
      <pc:chgData name="" userId="" providerId="" clId="Web-{263CC639-377F-46F4-A9C1-40AE17A5E8B4}" dt="2018-04-09T05:28:15.622" v="65"/>
      <pc:docMkLst>
        <pc:docMk/>
      </pc:docMkLst>
      <pc:sldChg chg="modNotes">
        <pc:chgData name="" userId="" providerId="" clId="Web-{263CC639-377F-46F4-A9C1-40AE17A5E8B4}" dt="2018-04-09T05:28:15.622" v="65"/>
        <pc:sldMkLst>
          <pc:docMk/>
          <pc:sldMk cId="1834780408" sldId="527"/>
        </pc:sldMkLst>
      </pc:sldChg>
    </pc:docChg>
  </pc:docChgLst>
  <pc:docChgLst>
    <pc:chgData clId="Web-{5D2308AD-9DB2-48C8-8965-597F9486A981}"/>
    <pc:docChg chg="modSld">
      <pc:chgData name="" userId="" providerId="" clId="Web-{5D2308AD-9DB2-48C8-8965-597F9486A981}" dt="2018-04-09T06:39:07.970" v="1777"/>
      <pc:docMkLst>
        <pc:docMk/>
      </pc:docMkLst>
      <pc:sldChg chg="modNotes">
        <pc:chgData name="" userId="" providerId="" clId="Web-{5D2308AD-9DB2-48C8-8965-597F9486A981}" dt="2018-04-09T06:12:20.867" v="1514"/>
        <pc:sldMkLst>
          <pc:docMk/>
          <pc:sldMk cId="1894767331" sldId="267"/>
        </pc:sldMkLst>
      </pc:sldChg>
      <pc:sldChg chg="modSp modNotes">
        <pc:chgData name="" userId="" providerId="" clId="Web-{5D2308AD-9DB2-48C8-8965-597F9486A981}" dt="2018-04-09T06:15:31.828" v="1558"/>
        <pc:sldMkLst>
          <pc:docMk/>
          <pc:sldMk cId="1494428673" sldId="358"/>
        </pc:sldMkLst>
        <pc:spChg chg="mod">
          <ac:chgData name="" userId="" providerId="" clId="Web-{5D2308AD-9DB2-48C8-8965-597F9486A981}" dt="2018-04-09T06:08:38.057" v="1354"/>
          <ac:spMkLst>
            <pc:docMk/>
            <pc:sldMk cId="1494428673" sldId="358"/>
            <ac:spMk id="3" creationId="{00000000-0000-0000-0000-000000000000}"/>
          </ac:spMkLst>
        </pc:spChg>
      </pc:sldChg>
      <pc:sldChg chg="modNotes">
        <pc:chgData name="" userId="" providerId="" clId="Web-{5D2308AD-9DB2-48C8-8965-597F9486A981}" dt="2018-04-09T06:27:14.876" v="1593"/>
        <pc:sldMkLst>
          <pc:docMk/>
          <pc:sldMk cId="871022564" sldId="391"/>
        </pc:sldMkLst>
      </pc:sldChg>
      <pc:sldChg chg="modNotes">
        <pc:chgData name="" userId="" providerId="" clId="Web-{5D2308AD-9DB2-48C8-8965-597F9486A981}" dt="2018-04-09T06:39:07.970" v="1777"/>
        <pc:sldMkLst>
          <pc:docMk/>
          <pc:sldMk cId="2035091100" sldId="407"/>
        </pc:sldMkLst>
      </pc:sldChg>
      <pc:sldChg chg="modNotes">
        <pc:chgData name="" userId="" providerId="" clId="Web-{5D2308AD-9DB2-48C8-8965-597F9486A981}" dt="2018-04-09T06:28:16.879" v="1605"/>
        <pc:sldMkLst>
          <pc:docMk/>
          <pc:sldMk cId="3087363836" sldId="472"/>
        </pc:sldMkLst>
      </pc:sldChg>
      <pc:sldChg chg="modNotes">
        <pc:chgData name="" userId="" providerId="" clId="Web-{5D2308AD-9DB2-48C8-8965-597F9486A981}" dt="2018-04-09T06:29:40.945" v="1621"/>
        <pc:sldMkLst>
          <pc:docMk/>
          <pc:sldMk cId="727535498" sldId="474"/>
        </pc:sldMkLst>
      </pc:sldChg>
      <pc:sldChg chg="modNotes">
        <pc:chgData name="" userId="" providerId="" clId="Web-{5D2308AD-9DB2-48C8-8965-597F9486A981}" dt="2018-04-09T06:33:56.284" v="1667"/>
        <pc:sldMkLst>
          <pc:docMk/>
          <pc:sldMk cId="3387867895" sldId="475"/>
        </pc:sldMkLst>
      </pc:sldChg>
      <pc:sldChg chg="modSp modNotes">
        <pc:chgData name="" userId="" providerId="" clId="Web-{5D2308AD-9DB2-48C8-8965-597F9486A981}" dt="2018-04-09T06:37:19.418" v="1756"/>
        <pc:sldMkLst>
          <pc:docMk/>
          <pc:sldMk cId="2376103272" sldId="476"/>
        </pc:sldMkLst>
        <pc:spChg chg="mod">
          <ac:chgData name="" userId="" providerId="" clId="Web-{5D2308AD-9DB2-48C8-8965-597F9486A981}" dt="2018-04-09T06:35:55.868" v="1698"/>
          <ac:spMkLst>
            <pc:docMk/>
            <pc:sldMk cId="2376103272" sldId="476"/>
            <ac:spMk id="3" creationId="{00000000-0000-0000-0000-000000000000}"/>
          </ac:spMkLst>
        </pc:spChg>
      </pc:sldChg>
      <pc:sldChg chg="modNotes">
        <pc:chgData name="" userId="" providerId="" clId="Web-{5D2308AD-9DB2-48C8-8965-597F9486A981}" dt="2018-04-09T06:38:34.984" v="1774"/>
        <pc:sldMkLst>
          <pc:docMk/>
          <pc:sldMk cId="1985703063" sldId="477"/>
        </pc:sldMkLst>
      </pc:sldChg>
      <pc:sldChg chg="modNotes">
        <pc:chgData name="" userId="" providerId="" clId="Web-{5D2308AD-9DB2-48C8-8965-597F9486A981}" dt="2018-04-09T06:04:24.030" v="1157"/>
        <pc:sldMkLst>
          <pc:docMk/>
          <pc:sldMk cId="1301312748" sldId="488"/>
        </pc:sldMkLst>
      </pc:sldChg>
      <pc:sldChg chg="modSp">
        <pc:chgData name="" userId="" providerId="" clId="Web-{5D2308AD-9DB2-48C8-8965-597F9486A981}" dt="2018-04-09T05:45:51.452" v="625"/>
        <pc:sldMkLst>
          <pc:docMk/>
          <pc:sldMk cId="121894991" sldId="514"/>
        </pc:sldMkLst>
        <pc:spChg chg="mod">
          <ac:chgData name="" userId="" providerId="" clId="Web-{5D2308AD-9DB2-48C8-8965-597F9486A981}" dt="2018-04-09T05:45:51.452" v="625"/>
          <ac:spMkLst>
            <pc:docMk/>
            <pc:sldMk cId="121894991" sldId="514"/>
            <ac:spMk id="3" creationId="{00000000-0000-0000-0000-000000000000}"/>
          </ac:spMkLst>
        </pc:spChg>
      </pc:sldChg>
      <pc:sldChg chg="modNotes">
        <pc:chgData name="" userId="" providerId="" clId="Web-{5D2308AD-9DB2-48C8-8965-597F9486A981}" dt="2018-04-09T05:56:19.032" v="911"/>
        <pc:sldMkLst>
          <pc:docMk/>
          <pc:sldMk cId="1834780408" sldId="527"/>
        </pc:sldMkLst>
      </pc:sldChg>
      <pc:sldChg chg="modNotes">
        <pc:chgData name="" userId="" providerId="" clId="Web-{5D2308AD-9DB2-48C8-8965-597F9486A981}" dt="2018-04-09T06:03:34.122" v="1128"/>
        <pc:sldMkLst>
          <pc:docMk/>
          <pc:sldMk cId="190007932" sldId="534"/>
        </pc:sldMkLst>
      </pc:sldChg>
      <pc:sldChg chg="modNotes">
        <pc:chgData name="" userId="" providerId="" clId="Web-{5D2308AD-9DB2-48C8-8965-597F9486A981}" dt="2018-04-09T06:02:16.771" v="1069"/>
        <pc:sldMkLst>
          <pc:docMk/>
          <pc:sldMk cId="780890441" sldId="536"/>
        </pc:sldMkLst>
      </pc:sldChg>
    </pc:docChg>
  </pc:docChgLst>
  <pc:docChgLst>
    <pc:chgData clId="Web-{487BE8B6-75D5-4B77-8B89-F73E210F24EB}"/>
    <pc:docChg chg="modSld">
      <pc:chgData name="" userId="" providerId="" clId="Web-{487BE8B6-75D5-4B77-8B89-F73E210F24EB}" dt="2018-04-11T10:10:32.524" v="11"/>
      <pc:docMkLst>
        <pc:docMk/>
      </pc:docMkLst>
      <pc:sldChg chg="modSp">
        <pc:chgData name="" userId="" providerId="" clId="Web-{487BE8B6-75D5-4B77-8B89-F73E210F24EB}" dt="2018-04-11T10:10:32.524" v="10"/>
        <pc:sldMkLst>
          <pc:docMk/>
          <pc:sldMk cId="121706421" sldId="467"/>
        </pc:sldMkLst>
        <pc:spChg chg="mod">
          <ac:chgData name="" userId="" providerId="" clId="Web-{487BE8B6-75D5-4B77-8B89-F73E210F24EB}" dt="2018-04-11T10:10:32.524" v="10"/>
          <ac:spMkLst>
            <pc:docMk/>
            <pc:sldMk cId="121706421" sldId="467"/>
            <ac:spMk id="3" creationId="{00000000-0000-0000-0000-000000000000}"/>
          </ac:spMkLst>
        </pc:spChg>
      </pc:sldChg>
    </pc:docChg>
  </pc:docChgLst>
  <pc:docChgLst>
    <pc:chgData clId="Web-{E0DAE9F8-1FDF-42CC-A0B7-6C251FE70C7E}"/>
    <pc:docChg chg="modSld">
      <pc:chgData name="" userId="" providerId="" clId="Web-{E0DAE9F8-1FDF-42CC-A0B7-6C251FE70C7E}" dt="2018-04-09T09:58:35.121" v="257"/>
      <pc:docMkLst>
        <pc:docMk/>
      </pc:docMkLst>
      <pc:sldChg chg="modNotes">
        <pc:chgData name="" userId="" providerId="" clId="Web-{E0DAE9F8-1FDF-42CC-A0B7-6C251FE70C7E}" dt="2018-04-09T09:58:35.121" v="257"/>
        <pc:sldMkLst>
          <pc:docMk/>
          <pc:sldMk cId="648217961" sldId="415"/>
        </pc:sldMkLst>
      </pc:sldChg>
      <pc:sldChg chg="modNotes">
        <pc:chgData name="" userId="" providerId="" clId="Web-{E0DAE9F8-1FDF-42CC-A0B7-6C251FE70C7E}" dt="2018-04-09T09:54:32.001" v="234"/>
        <pc:sldMkLst>
          <pc:docMk/>
          <pc:sldMk cId="1182010977" sldId="428"/>
        </pc:sldMkLst>
      </pc:sldChg>
      <pc:sldChg chg="modNotes">
        <pc:chgData name="" userId="" providerId="" clId="Web-{E0DAE9F8-1FDF-42CC-A0B7-6C251FE70C7E}" dt="2018-04-09T09:51:01.229" v="223"/>
        <pc:sldMkLst>
          <pc:docMk/>
          <pc:sldMk cId="3969752162" sldId="465"/>
        </pc:sldMkLst>
      </pc:sldChg>
      <pc:sldChg chg="modNotes">
        <pc:chgData name="" userId="" providerId="" clId="Web-{E0DAE9F8-1FDF-42CC-A0B7-6C251FE70C7E}" dt="2018-04-09T09:49:58.430" v="183"/>
        <pc:sldMkLst>
          <pc:docMk/>
          <pc:sldMk cId="121706421" sldId="467"/>
        </pc:sldMkLst>
      </pc:sldChg>
      <pc:sldChg chg="modNotes">
        <pc:chgData name="" userId="" providerId="" clId="Web-{E0DAE9F8-1FDF-42CC-A0B7-6C251FE70C7E}" dt="2018-04-09T09:46:58.342" v="170"/>
        <pc:sldMkLst>
          <pc:docMk/>
          <pc:sldMk cId="121706421" sldId="469"/>
        </pc:sldMkLst>
      </pc:sldChg>
      <pc:sldChg chg="modNotes">
        <pc:chgData name="" userId="" providerId="" clId="Web-{E0DAE9F8-1FDF-42CC-A0B7-6C251FE70C7E}" dt="2018-04-09T09:42:57.345" v="33"/>
        <pc:sldMkLst>
          <pc:docMk/>
          <pc:sldMk cId="121706421" sldId="470"/>
        </pc:sldMkLst>
      </pc:sldChg>
      <pc:sldChg chg="modNotes">
        <pc:chgData name="" userId="" providerId="" clId="Web-{E0DAE9F8-1FDF-42CC-A0B7-6C251FE70C7E}" dt="2018-04-09T09:52:40.013" v="231"/>
        <pc:sldMkLst>
          <pc:docMk/>
          <pc:sldMk cId="962962398" sldId="485"/>
        </pc:sldMkLst>
      </pc:sldChg>
      <pc:sldChg chg="modNotes">
        <pc:chgData name="" userId="" providerId="" clId="Web-{E0DAE9F8-1FDF-42CC-A0B7-6C251FE70C7E}" dt="2018-04-09T09:55:08.033" v="237"/>
        <pc:sldMkLst>
          <pc:docMk/>
          <pc:sldMk cId="679916392" sldId="506"/>
        </pc:sldMkLst>
      </pc:sldChg>
      <pc:sldChg chg="modNotes">
        <pc:chgData name="" userId="" providerId="" clId="Web-{E0DAE9F8-1FDF-42CC-A0B7-6C251FE70C7E}" dt="2018-04-09T09:55:21.565" v="238"/>
        <pc:sldMkLst>
          <pc:docMk/>
          <pc:sldMk cId="699998002" sldId="507"/>
        </pc:sldMkLst>
      </pc:sldChg>
      <pc:sldChg chg="modNotes">
        <pc:chgData name="" userId="" providerId="" clId="Web-{E0DAE9F8-1FDF-42CC-A0B7-6C251FE70C7E}" dt="2018-04-09T09:55:45.786" v="239"/>
        <pc:sldMkLst>
          <pc:docMk/>
          <pc:sldMk cId="2068995091" sldId="509"/>
        </pc:sldMkLst>
      </pc:sldChg>
      <pc:sldChg chg="modNotes">
        <pc:chgData name="" userId="" providerId="" clId="Web-{E0DAE9F8-1FDF-42CC-A0B7-6C251FE70C7E}" dt="2018-04-09T09:56:21.614" v="242"/>
        <pc:sldMkLst>
          <pc:docMk/>
          <pc:sldMk cId="2038410720" sldId="510"/>
        </pc:sldMkLst>
      </pc:sldChg>
      <pc:sldChg chg="modNotes">
        <pc:chgData name="" userId="" providerId="" clId="Web-{E0DAE9F8-1FDF-42CC-A0B7-6C251FE70C7E}" dt="2018-04-09T09:57:21.069" v="245"/>
        <pc:sldMkLst>
          <pc:docMk/>
          <pc:sldMk cId="1433267894" sldId="5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2631DA6B-77E1-4887-BE7C-A60300D2BB81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6DBB8220-2284-4E4A-9629-D553E83B43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1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6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B8220-2284-4E4A-9629-D553E83B438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5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4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5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7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5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6" y="1368342"/>
            <a:ext cx="10911692" cy="1646303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latin typeface="Century Gothic" charset="0"/>
                <a:ea typeface="Century Gothic" charset="0"/>
                <a:cs typeface="Century Gothic" charset="0"/>
              </a:rPr>
              <a:t>Mea Culpa: Mandatory breach notification in the Privacy Bill</a:t>
            </a:r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6" y="3689852"/>
            <a:ext cx="7535080" cy="1947333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2600" dirty="0" smtClean="0">
                <a:latin typeface="Century Gothic" charset="0"/>
                <a:ea typeface="Century Gothic" charset="0"/>
                <a:cs typeface="Century Gothic" charset="0"/>
              </a:rPr>
              <a:t>OPC Forum</a:t>
            </a:r>
          </a:p>
          <a:p>
            <a:pPr algn="l"/>
            <a:r>
              <a:rPr lang="en-US" sz="2600" dirty="0" smtClean="0">
                <a:latin typeface="Century Gothic" charset="0"/>
                <a:ea typeface="Century Gothic" charset="0"/>
                <a:cs typeface="Century Gothic" charset="0"/>
              </a:rPr>
              <a:t>Privacy Week</a:t>
            </a:r>
            <a:endParaRPr lang="en-US" sz="2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US" sz="2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Daimhin Warner</a:t>
            </a:r>
          </a:p>
          <a:p>
            <a:pPr algn="l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Director (Auckland), Simply Privacy Ltd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1549" y="5883966"/>
            <a:ext cx="367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Simply Privacy.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79" y="1360059"/>
            <a:ext cx="1913890" cy="40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4" y="4984955"/>
            <a:ext cx="7535080" cy="318364"/>
          </a:xfrm>
        </p:spPr>
        <p:txBody>
          <a:bodyPr>
            <a:normAutofit lnSpcReduction="10000"/>
          </a:bodyPr>
          <a:lstStyle/>
          <a:p>
            <a:pPr algn="l"/>
            <a:endParaRPr lang="en-US" sz="1800" dirty="0">
              <a:ea typeface="Century Gothic"/>
              <a:cs typeface="Century Gothic"/>
            </a:endParaRPr>
          </a:p>
          <a:p>
            <a:pPr algn="l"/>
            <a:endParaRPr lang="en-US" sz="1800" dirty="0">
              <a:ea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2"/>
            <a:ext cx="12258000" cy="817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4675" y="960210"/>
            <a:ext cx="11377535" cy="1852751"/>
          </a:xfrm>
          <a:prstGeom prst="rect">
            <a:avLst/>
          </a:prstGeom>
          <a:solidFill>
            <a:schemeClr val="tx1">
              <a:lumMod val="65000"/>
              <a:lumOff val="35000"/>
              <a:alpha val="74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sz="49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Proposed </a:t>
            </a:r>
            <a:r>
              <a:rPr lang="en-US" sz="4900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privacy breach </a:t>
            </a:r>
            <a:r>
              <a:rPr lang="en-US" sz="49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provisions</a:t>
            </a:r>
          </a:p>
          <a:p>
            <a:endParaRPr lang="en-US" sz="49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5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911549" y="5883966"/>
            <a:ext cx="3677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Simply Privacy.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492"/>
            <a:ext cx="8492898" cy="77288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latin typeface="Century Gothic" charset="0"/>
                <a:ea typeface="Century Gothic" charset="0"/>
                <a:cs typeface="Century Gothic" charset="0"/>
              </a:rPr>
              <a:t>What is a </a:t>
            </a:r>
            <a:r>
              <a:rPr lang="en-US" sz="4900" dirty="0" smtClean="0">
                <a:latin typeface="Century Gothic" charset="0"/>
                <a:ea typeface="Century Gothic" charset="0"/>
                <a:cs typeface="Century Gothic" charset="0"/>
              </a:rPr>
              <a:t>“privacy breach”?</a:t>
            </a:r>
            <a:endParaRPr lang="en-US" sz="49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22" y="1625229"/>
            <a:ext cx="1913890" cy="4030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1485" y="2171511"/>
            <a:ext cx="3773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Privacy Bill, clause 117: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Includes: 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Unauthorised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 or accidental access, disclosure, alteration, loss or destruction; 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Action preventing agency from accessing personal information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2135" y="2171511"/>
            <a:ext cx="3773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Privacy Bill, clause 117: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Could be: 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Caused by person inside or outside agency;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Partly or fully the fault of the agency; 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An ongoing issue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911549" y="5883966"/>
            <a:ext cx="3677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Simply Privacy.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548492"/>
            <a:ext cx="10626499" cy="77288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 smtClean="0">
                <a:latin typeface="Century Gothic" charset="0"/>
                <a:ea typeface="Century Gothic" charset="0"/>
                <a:cs typeface="Century Gothic" charset="0"/>
              </a:rPr>
              <a:t>What is a “notifiable </a:t>
            </a:r>
            <a:r>
              <a:rPr lang="en-US" sz="4900" smtClean="0">
                <a:latin typeface="Century Gothic" charset="0"/>
                <a:ea typeface="Century Gothic" charset="0"/>
                <a:cs typeface="Century Gothic" charset="0"/>
              </a:rPr>
              <a:t>privacy breach”?</a:t>
            </a:r>
            <a:endParaRPr lang="en-US" sz="49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22" y="1625229"/>
            <a:ext cx="1913890" cy="4030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1485" y="2171511"/>
            <a:ext cx="3773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Privacy Bill, clause 117: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Means: 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 privacy breach that has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caused harm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to the affected individual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2135" y="2171511"/>
            <a:ext cx="3773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Privacy Bill, clause 75(2)(b):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Harm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 includes: 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Physical harm, or loss;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Harm to an individual’s rights or interests;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Significant emotional harm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911549" y="5883966"/>
            <a:ext cx="3677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Simply Privacy.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548492"/>
            <a:ext cx="9044441" cy="77288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 smtClean="0">
                <a:latin typeface="Century Gothic" charset="0"/>
                <a:ea typeface="Century Gothic" charset="0"/>
                <a:cs typeface="Century Gothic" charset="0"/>
              </a:rPr>
              <a:t>What must an agency do?</a:t>
            </a:r>
            <a:endParaRPr lang="en-US" sz="49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22" y="1625229"/>
            <a:ext cx="1913890" cy="4030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1485" y="2171511"/>
            <a:ext cx="3773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Privacy Bill, clause 118: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Notify the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Privacy Commissioner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as soon as practicable after learning of the breach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2135" y="2171511"/>
            <a:ext cx="3773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Privacy Bill, clause 119: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Notify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affected individuals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as soon as practicable after learning of the breach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Unless</a:t>
            </a:r>
            <a:r>
              <a:rPr lang="is-IS" sz="2000" dirty="0" smtClean="0">
                <a:latin typeface="Century Gothic" charset="0"/>
                <a:ea typeface="Century Gothic" charset="0"/>
                <a:cs typeface="Century Gothic" charset="0"/>
              </a:rPr>
              <a:t>….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911549" y="5883966"/>
            <a:ext cx="3677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Simply Privacy.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548492"/>
            <a:ext cx="10749241" cy="77288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 smtClean="0">
                <a:latin typeface="Century Gothic" charset="0"/>
                <a:ea typeface="Century Gothic" charset="0"/>
                <a:cs typeface="Century Gothic" charset="0"/>
              </a:rPr>
              <a:t>Is subject </a:t>
            </a:r>
            <a:r>
              <a:rPr lang="en-US" sz="4900" smtClean="0">
                <a:latin typeface="Century Gothic" charset="0"/>
                <a:ea typeface="Century Gothic" charset="0"/>
                <a:cs typeface="Century Gothic" charset="0"/>
              </a:rPr>
              <a:t>notification always </a:t>
            </a:r>
            <a:r>
              <a:rPr lang="en-US" sz="4900" dirty="0" smtClean="0">
                <a:latin typeface="Century Gothic" charset="0"/>
                <a:ea typeface="Century Gothic" charset="0"/>
                <a:cs typeface="Century Gothic" charset="0"/>
              </a:rPr>
              <a:t>required?</a:t>
            </a:r>
            <a:endParaRPr lang="en-US" sz="49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22" y="1625229"/>
            <a:ext cx="1913890" cy="4030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1485" y="2171511"/>
            <a:ext cx="3773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Privacy Bill, clause 119(2):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If not reasonably practicable, give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public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notice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2134" y="2171511"/>
            <a:ext cx="42568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Privacy Bill, clause 120: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No notification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, if it would: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Prejudice security of NZ;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Prejudice maintenance of law;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Endanger safety;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Reveal a trade secret;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Be contrary to interests of under 16 year old; 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Prejudice health of subject</a:t>
            </a:r>
          </a:p>
        </p:txBody>
      </p:sp>
    </p:spTree>
    <p:extLst>
      <p:ext uri="{BB962C8B-B14F-4D97-AF65-F5344CB8AC3E}">
        <p14:creationId xmlns:p14="http://schemas.microsoft.com/office/powerpoint/2010/main" val="5138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911549" y="5883966"/>
            <a:ext cx="3677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Simply Privacy.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548492"/>
            <a:ext cx="10749241" cy="77288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  <a:t/>
            </a:r>
            <a:br>
              <a:rPr lang="en-US" sz="4900" dirty="0">
                <a:solidFill>
                  <a:schemeClr val="tx2">
                    <a:lumMod val="60000"/>
                    <a:lumOff val="40000"/>
                  </a:schemeClr>
                </a:solidFill>
                <a:ea typeface="Century Gothic"/>
                <a:cs typeface="Century Gothic"/>
              </a:rPr>
            </a:br>
            <a:r>
              <a:rPr lang="en-US" sz="4900" dirty="0" smtClean="0">
                <a:latin typeface="Century Gothic" charset="0"/>
                <a:ea typeface="Century Gothic" charset="0"/>
                <a:cs typeface="Century Gothic" charset="0"/>
              </a:rPr>
              <a:t>Consequences of a failure to notify</a:t>
            </a:r>
            <a:endParaRPr lang="en-US" sz="49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22" y="1625229"/>
            <a:ext cx="1913890" cy="4030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1485" y="2171511"/>
            <a:ext cx="37737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Under the Privacy Bill: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Failure to notify subject = “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interference with privacy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”;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Failure to notify Commissioner = </a:t>
            </a: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$10,000 fine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Note – no 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defence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 to unreasonably believe breach not notifiable!</a:t>
            </a:r>
          </a:p>
          <a:p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2134" y="2171511"/>
            <a:ext cx="45115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In general:</a:t>
            </a: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Failure to front foot = greater fall out when media finds out;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Increased likelihood of harm to subjects;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Reputational damage to agency;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Loss of trust and therefore reluctance to provide info;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Damage to staff loyalty and morale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75" y="365125"/>
            <a:ext cx="11377535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Possible issues to consider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715225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Creating a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clear process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and escalation path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Educating staff to </a:t>
            </a:r>
            <a:r>
              <a:rPr lang="en-US" sz="2400" b="1" dirty="0" err="1">
                <a:latin typeface="Century Gothic" charset="0"/>
                <a:ea typeface="Century Gothic" charset="0"/>
                <a:cs typeface="Century Gothic" charset="0"/>
              </a:rPr>
              <a:t>recognise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a privacy breach &amp; empowering them to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speak up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Establishing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rules about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who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should make notification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decisions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Assessing harm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and avoiding over- or under-notification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Deciding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when to notify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– speed vs complete picture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Avoiding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pushback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from executive team and board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Looking to colleagues in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Australia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EU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for lessons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Enabling data subjects to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protect themselves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IDCare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etc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Remember – </a:t>
            </a:r>
            <a:r>
              <a:rPr lang="en-US" sz="2400" b="1" dirty="0" smtClean="0">
                <a:latin typeface="Century Gothic" charset="0"/>
                <a:ea typeface="Century Gothic" charset="0"/>
                <a:cs typeface="Century Gothic" charset="0"/>
              </a:rPr>
              <a:t>Submit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on the drafting of the Bill! 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1549" y="5883966"/>
            <a:ext cx="3677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Simply Privacy.</a:t>
            </a:r>
          </a:p>
        </p:txBody>
      </p:sp>
    </p:spTree>
    <p:extLst>
      <p:ext uri="{BB962C8B-B14F-4D97-AF65-F5344CB8AC3E}">
        <p14:creationId xmlns:p14="http://schemas.microsoft.com/office/powerpoint/2010/main" val="19883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8000"/>
            <a:ext cx="12204000" cy="813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1549" y="5883966"/>
            <a:ext cx="36774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Simply Privacy.</a:t>
            </a:r>
          </a:p>
        </p:txBody>
      </p:sp>
    </p:spTree>
    <p:extLst>
      <p:ext uri="{BB962C8B-B14F-4D97-AF65-F5344CB8AC3E}">
        <p14:creationId xmlns:p14="http://schemas.microsoft.com/office/powerpoint/2010/main" val="189476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23993</TotalTime>
  <Words>435</Words>
  <Application>Microsoft Office PowerPoint</Application>
  <PresentationFormat>Custom</PresentationFormat>
  <Paragraphs>106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Mea Culpa: Mandatory breach notification in the Privacy Bill</vt:lpstr>
      <vt:lpstr>PowerPoint Presentation</vt:lpstr>
      <vt:lpstr>   What is a “privacy breach”?</vt:lpstr>
      <vt:lpstr>   What is a “notifiable privacy breach”?</vt:lpstr>
      <vt:lpstr>   What must an agency do?</vt:lpstr>
      <vt:lpstr>   Is subject notification always required?</vt:lpstr>
      <vt:lpstr>   Consequences of a failure to notify</vt:lpstr>
      <vt:lpstr>Possible issues to consider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 Culpa</dc:title>
  <dc:subject/>
  <dc:creator>Daimhin Warner</dc:creator>
  <cp:keywords/>
  <dc:description/>
  <cp:lastModifiedBy>Sharyn Leonard</cp:lastModifiedBy>
  <cp:revision>1721</cp:revision>
  <dcterms:created xsi:type="dcterms:W3CDTF">2016-02-14T22:29:01Z</dcterms:created>
  <dcterms:modified xsi:type="dcterms:W3CDTF">2018-05-09T23:02:54Z</dcterms:modified>
  <cp:category/>
</cp:coreProperties>
</file>