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518" r:id="rId3"/>
    <p:sldId id="503" r:id="rId4"/>
    <p:sldId id="519" r:id="rId5"/>
    <p:sldId id="504" r:id="rId6"/>
    <p:sldId id="506" r:id="rId7"/>
    <p:sldId id="517" r:id="rId8"/>
    <p:sldId id="522" r:id="rId9"/>
    <p:sldId id="520" r:id="rId10"/>
    <p:sldId id="521" r:id="rId11"/>
    <p:sldId id="452" r:id="rId12"/>
    <p:sldId id="523" r:id="rId13"/>
    <p:sldId id="515" r:id="rId14"/>
    <p:sldId id="514" r:id="rId15"/>
    <p:sldId id="507" r:id="rId16"/>
    <p:sldId id="508" r:id="rId17"/>
    <p:sldId id="509" r:id="rId18"/>
    <p:sldId id="516" r:id="rId19"/>
  </p:sldIdLst>
  <p:sldSz cx="12192000" cy="6858000"/>
  <p:notesSz cx="6877050"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58" userDrawn="1">
          <p15:clr>
            <a:srgbClr val="A4A3A4"/>
          </p15:clr>
        </p15:guide>
        <p15:guide id="2" orient="horz" pos="4010" userDrawn="1">
          <p15:clr>
            <a:srgbClr val="A4A3A4"/>
          </p15:clr>
        </p15:guide>
        <p15:guide id="3" pos="22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onette" initials="V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003D"/>
    <a:srgbClr val="CCECFF"/>
    <a:srgbClr val="F37741"/>
    <a:srgbClr val="FF6600"/>
    <a:srgbClr val="598BD7"/>
    <a:srgbClr val="FF4B21"/>
    <a:srgbClr val="FF3300"/>
    <a:srgbClr val="2758A2"/>
    <a:srgbClr val="D9D9D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66" autoAdjust="0"/>
    <p:restoredTop sz="94676" autoAdjust="0"/>
  </p:normalViewPr>
  <p:slideViewPr>
    <p:cSldViewPr showGuides="1">
      <p:cViewPr>
        <p:scale>
          <a:sx n="51" d="100"/>
          <a:sy n="51" d="100"/>
        </p:scale>
        <p:origin x="96" y="696"/>
      </p:cViewPr>
      <p:guideLst>
        <p:guide orient="horz" pos="658"/>
        <p:guide orient="horz" pos="4010"/>
        <p:guide pos="225"/>
      </p:guideLst>
    </p:cSldViewPr>
  </p:slideViewPr>
  <p:notesTextViewPr>
    <p:cViewPr>
      <p:scale>
        <a:sx n="100" d="100"/>
        <a:sy n="100" d="100"/>
      </p:scale>
      <p:origin x="0" y="0"/>
    </p:cViewPr>
  </p:notesTextViewPr>
  <p:sorterViewPr>
    <p:cViewPr>
      <p:scale>
        <a:sx n="150" d="100"/>
        <a:sy n="150" d="100"/>
      </p:scale>
      <p:origin x="0" y="-154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5681051064854186E-2"/>
          <c:y val="0.24607716628935583"/>
          <c:w val="0.91005489021956087"/>
          <c:h val="0.63277542708620582"/>
        </c:manualLayout>
      </c:layout>
      <c:pie3DChart>
        <c:varyColors val="1"/>
        <c:ser>
          <c:idx val="0"/>
          <c:order val="0"/>
          <c:explosion val="1"/>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1773-4C71-B98D-76DE75B22658}"/>
              </c:ext>
            </c:extLst>
          </c:dPt>
          <c:dPt>
            <c:idx val="1"/>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1773-4C71-B98D-76DE75B22658}"/>
              </c:ext>
            </c:extLst>
          </c:dPt>
          <c:dPt>
            <c:idx val="2"/>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1773-4C71-B98D-76DE75B22658}"/>
              </c:ext>
            </c:extLst>
          </c:dPt>
          <c:dPt>
            <c:idx val="3"/>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1773-4C71-B98D-76DE75B22658}"/>
              </c:ext>
            </c:extLst>
          </c:dPt>
          <c:dLbls>
            <c:dLbl>
              <c:idx val="0"/>
              <c:layout>
                <c:manualLayout>
                  <c:x val="-3.1980375968350828E-2"/>
                  <c:y val="0.2746734880095289"/>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773-4C71-B98D-76DE75B22658}"/>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1773-4C71-B98D-76DE75B22658}"/>
                </c:ext>
              </c:extLst>
            </c:dLbl>
            <c:dLbl>
              <c:idx val="2"/>
              <c:layout>
                <c:manualLayout>
                  <c:x val="-9.1677077775938642E-2"/>
                  <c:y val="4.6260797980552222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773-4C71-B98D-76DE75B22658}"/>
                </c:ext>
              </c:extLst>
            </c:dLbl>
            <c:dLbl>
              <c:idx val="3"/>
              <c:layout>
                <c:manualLayout>
                  <c:x val="0.14277382840186423"/>
                  <c:y val="-2.8930756327621158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773-4C71-B98D-76DE75B2265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Sheet1!$B$9:$B$12</c:f>
              <c:strCache>
                <c:ptCount val="4"/>
                <c:pt idx="0">
                  <c:v>Human Error</c:v>
                </c:pt>
                <c:pt idx="1">
                  <c:v>Malicious or Criminal Attack</c:v>
                </c:pt>
                <c:pt idx="2">
                  <c:v>System Faults</c:v>
                </c:pt>
                <c:pt idx="3">
                  <c:v>Other</c:v>
                </c:pt>
              </c:strCache>
            </c:strRef>
          </c:cat>
          <c:val>
            <c:numRef>
              <c:f>Sheet1!$C$9:$C$12</c:f>
              <c:numCache>
                <c:formatCode>0%</c:formatCode>
                <c:ptCount val="4"/>
                <c:pt idx="0">
                  <c:v>0.51</c:v>
                </c:pt>
                <c:pt idx="1">
                  <c:v>0.44</c:v>
                </c:pt>
                <c:pt idx="2">
                  <c:v>0.03</c:v>
                </c:pt>
                <c:pt idx="3">
                  <c:v>0.02</c:v>
                </c:pt>
              </c:numCache>
            </c:numRef>
          </c:val>
          <c:extLst>
            <c:ext xmlns:c16="http://schemas.microsoft.com/office/drawing/2014/chart" uri="{C3380CC4-5D6E-409C-BE32-E72D297353CC}">
              <c16:uniqueId val="{00000008-1773-4C71-B98D-76DE75B2265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501879"/>
          </a:xfrm>
          <a:prstGeom prst="rect">
            <a:avLst/>
          </a:prstGeom>
        </p:spPr>
        <p:txBody>
          <a:bodyPr vert="horz" lIns="96451" tIns="48225" rIns="96451" bIns="48225" rtlCol="0"/>
          <a:lstStyle>
            <a:lvl1pPr algn="l">
              <a:defRPr sz="1300"/>
            </a:lvl1pPr>
          </a:lstStyle>
          <a:p>
            <a:endParaRPr lang="en-US"/>
          </a:p>
        </p:txBody>
      </p:sp>
      <p:sp>
        <p:nvSpPr>
          <p:cNvPr id="3" name="Date Placeholder 2"/>
          <p:cNvSpPr>
            <a:spLocks noGrp="1"/>
          </p:cNvSpPr>
          <p:nvPr>
            <p:ph type="dt" sz="quarter" idx="1"/>
          </p:nvPr>
        </p:nvSpPr>
        <p:spPr>
          <a:xfrm>
            <a:off x="3895404" y="0"/>
            <a:ext cx="2980055" cy="501879"/>
          </a:xfrm>
          <a:prstGeom prst="rect">
            <a:avLst/>
          </a:prstGeom>
        </p:spPr>
        <p:txBody>
          <a:bodyPr vert="horz" lIns="96451" tIns="48225" rIns="96451" bIns="48225" rtlCol="0"/>
          <a:lstStyle>
            <a:lvl1pPr algn="r">
              <a:defRPr sz="1300"/>
            </a:lvl1pPr>
          </a:lstStyle>
          <a:p>
            <a:fld id="{69320A44-7427-479A-90D7-31C2ABA9599D}" type="datetimeFigureOut">
              <a:rPr lang="en-US" smtClean="0"/>
              <a:t>5/8/2018</a:t>
            </a:fld>
            <a:endParaRPr lang="en-US"/>
          </a:p>
        </p:txBody>
      </p:sp>
      <p:sp>
        <p:nvSpPr>
          <p:cNvPr id="4" name="Footer Placeholder 3"/>
          <p:cNvSpPr>
            <a:spLocks noGrp="1"/>
          </p:cNvSpPr>
          <p:nvPr>
            <p:ph type="ftr" sz="quarter" idx="2"/>
          </p:nvPr>
        </p:nvSpPr>
        <p:spPr>
          <a:xfrm>
            <a:off x="0" y="9500961"/>
            <a:ext cx="2980055" cy="501878"/>
          </a:xfrm>
          <a:prstGeom prst="rect">
            <a:avLst/>
          </a:prstGeom>
        </p:spPr>
        <p:txBody>
          <a:bodyPr vert="horz" lIns="96451" tIns="48225" rIns="96451" bIns="48225" rtlCol="0" anchor="b"/>
          <a:lstStyle>
            <a:lvl1pPr algn="l">
              <a:defRPr sz="1300"/>
            </a:lvl1pPr>
          </a:lstStyle>
          <a:p>
            <a:endParaRPr lang="en-US"/>
          </a:p>
        </p:txBody>
      </p:sp>
      <p:sp>
        <p:nvSpPr>
          <p:cNvPr id="5" name="Slide Number Placeholder 4"/>
          <p:cNvSpPr>
            <a:spLocks noGrp="1"/>
          </p:cNvSpPr>
          <p:nvPr>
            <p:ph type="sldNum" sz="quarter" idx="3"/>
          </p:nvPr>
        </p:nvSpPr>
        <p:spPr>
          <a:xfrm>
            <a:off x="3895404" y="9500961"/>
            <a:ext cx="2980055" cy="501878"/>
          </a:xfrm>
          <a:prstGeom prst="rect">
            <a:avLst/>
          </a:prstGeom>
        </p:spPr>
        <p:txBody>
          <a:bodyPr vert="horz" lIns="96451" tIns="48225" rIns="96451" bIns="48225" rtlCol="0" anchor="b"/>
          <a:lstStyle>
            <a:lvl1pPr algn="r">
              <a:defRPr sz="1300"/>
            </a:lvl1pPr>
          </a:lstStyle>
          <a:p>
            <a:fld id="{921835CE-0B40-4C7C-AEBF-26BF8EA202ED}" type="slidenum">
              <a:rPr lang="en-US" smtClean="0"/>
              <a:t>‹#›</a:t>
            </a:fld>
            <a:endParaRPr lang="en-US"/>
          </a:p>
        </p:txBody>
      </p:sp>
    </p:spTree>
    <p:extLst>
      <p:ext uri="{BB962C8B-B14F-4D97-AF65-F5344CB8AC3E}">
        <p14:creationId xmlns:p14="http://schemas.microsoft.com/office/powerpoint/2010/main" val="2305038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500142"/>
          </a:xfrm>
          <a:prstGeom prst="rect">
            <a:avLst/>
          </a:prstGeom>
        </p:spPr>
        <p:txBody>
          <a:bodyPr vert="horz" lIns="96451" tIns="48225" rIns="96451" bIns="48225" rtlCol="0"/>
          <a:lstStyle>
            <a:lvl1pPr algn="l">
              <a:defRPr sz="1300"/>
            </a:lvl1pPr>
          </a:lstStyle>
          <a:p>
            <a:endParaRPr lang="en-AU" dirty="0"/>
          </a:p>
        </p:txBody>
      </p:sp>
      <p:sp>
        <p:nvSpPr>
          <p:cNvPr id="3" name="Date Placeholder 2"/>
          <p:cNvSpPr>
            <a:spLocks noGrp="1"/>
          </p:cNvSpPr>
          <p:nvPr>
            <p:ph type="dt" idx="1"/>
          </p:nvPr>
        </p:nvSpPr>
        <p:spPr>
          <a:xfrm>
            <a:off x="3895404" y="0"/>
            <a:ext cx="2980055" cy="500142"/>
          </a:xfrm>
          <a:prstGeom prst="rect">
            <a:avLst/>
          </a:prstGeom>
        </p:spPr>
        <p:txBody>
          <a:bodyPr vert="horz" lIns="96451" tIns="48225" rIns="96451" bIns="48225" rtlCol="0"/>
          <a:lstStyle>
            <a:lvl1pPr algn="r">
              <a:defRPr sz="1300"/>
            </a:lvl1pPr>
          </a:lstStyle>
          <a:p>
            <a:fld id="{C9A77C8C-A24B-4784-A13E-3692497FC063}" type="datetimeFigureOut">
              <a:rPr lang="en-US" smtClean="0"/>
              <a:pPr/>
              <a:t>5/8/2018</a:t>
            </a:fld>
            <a:endParaRPr lang="en-AU" dirty="0"/>
          </a:p>
        </p:txBody>
      </p:sp>
      <p:sp>
        <p:nvSpPr>
          <p:cNvPr id="4" name="Slide Image Placeholder 3"/>
          <p:cNvSpPr>
            <a:spLocks noGrp="1" noRot="1" noChangeAspect="1"/>
          </p:cNvSpPr>
          <p:nvPr>
            <p:ph type="sldImg" idx="2"/>
          </p:nvPr>
        </p:nvSpPr>
        <p:spPr>
          <a:xfrm>
            <a:off x="106363" y="750888"/>
            <a:ext cx="6664325" cy="3749675"/>
          </a:xfrm>
          <a:prstGeom prst="rect">
            <a:avLst/>
          </a:prstGeom>
          <a:noFill/>
          <a:ln w="12700">
            <a:solidFill>
              <a:prstClr val="black"/>
            </a:solidFill>
          </a:ln>
        </p:spPr>
        <p:txBody>
          <a:bodyPr vert="horz" lIns="96451" tIns="48225" rIns="96451" bIns="48225" rtlCol="0" anchor="ctr"/>
          <a:lstStyle/>
          <a:p>
            <a:endParaRPr lang="en-AU" dirty="0"/>
          </a:p>
        </p:txBody>
      </p:sp>
      <p:sp>
        <p:nvSpPr>
          <p:cNvPr id="5" name="Notes Placeholder 4"/>
          <p:cNvSpPr>
            <a:spLocks noGrp="1"/>
          </p:cNvSpPr>
          <p:nvPr>
            <p:ph type="body" sz="quarter" idx="3"/>
          </p:nvPr>
        </p:nvSpPr>
        <p:spPr>
          <a:xfrm>
            <a:off x="687705" y="4751348"/>
            <a:ext cx="5501640" cy="4501277"/>
          </a:xfrm>
          <a:prstGeom prst="rect">
            <a:avLst/>
          </a:prstGeom>
        </p:spPr>
        <p:txBody>
          <a:bodyPr vert="horz" lIns="96451" tIns="48225" rIns="96451" bIns="482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500960"/>
            <a:ext cx="2980055" cy="500142"/>
          </a:xfrm>
          <a:prstGeom prst="rect">
            <a:avLst/>
          </a:prstGeom>
        </p:spPr>
        <p:txBody>
          <a:bodyPr vert="horz" lIns="96451" tIns="48225" rIns="96451" bIns="48225" rtlCol="0" anchor="b"/>
          <a:lstStyle>
            <a:lvl1pPr algn="l">
              <a:defRPr sz="1300"/>
            </a:lvl1pPr>
          </a:lstStyle>
          <a:p>
            <a:endParaRPr lang="en-AU" dirty="0"/>
          </a:p>
        </p:txBody>
      </p:sp>
      <p:sp>
        <p:nvSpPr>
          <p:cNvPr id="7" name="Slide Number Placeholder 6"/>
          <p:cNvSpPr>
            <a:spLocks noGrp="1"/>
          </p:cNvSpPr>
          <p:nvPr>
            <p:ph type="sldNum" sz="quarter" idx="5"/>
          </p:nvPr>
        </p:nvSpPr>
        <p:spPr>
          <a:xfrm>
            <a:off x="3895404" y="9500960"/>
            <a:ext cx="2980055" cy="500142"/>
          </a:xfrm>
          <a:prstGeom prst="rect">
            <a:avLst/>
          </a:prstGeom>
        </p:spPr>
        <p:txBody>
          <a:bodyPr vert="horz" lIns="96451" tIns="48225" rIns="96451" bIns="48225" rtlCol="0" anchor="b"/>
          <a:lstStyle>
            <a:lvl1pPr algn="r">
              <a:defRPr sz="1300"/>
            </a:lvl1pPr>
          </a:lstStyle>
          <a:p>
            <a:fld id="{144353ED-2E04-451E-A78B-DFF7D06B1E93}" type="slidenum">
              <a:rPr lang="en-AU" smtClean="0"/>
              <a:pPr/>
              <a:t>‹#›</a:t>
            </a:fld>
            <a:endParaRPr lang="en-AU" dirty="0"/>
          </a:p>
        </p:txBody>
      </p:sp>
    </p:spTree>
    <p:extLst>
      <p:ext uri="{BB962C8B-B14F-4D97-AF65-F5344CB8AC3E}">
        <p14:creationId xmlns:p14="http://schemas.microsoft.com/office/powerpoint/2010/main" val="259401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6816056"/>
            <a:ext cx="1219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1"/>
          <p:cNvSpPr>
            <a:spLocks noGrp="1"/>
          </p:cNvSpPr>
          <p:nvPr>
            <p:ph type="ctrTitle" hasCustomPrompt="1"/>
          </p:nvPr>
        </p:nvSpPr>
        <p:spPr>
          <a:xfrm>
            <a:off x="898167" y="3934019"/>
            <a:ext cx="10395667" cy="1446415"/>
          </a:xfrm>
        </p:spPr>
        <p:txBody>
          <a:bodyPr anchor="b">
            <a:normAutofit/>
          </a:bodyPr>
          <a:lstStyle>
            <a:lvl1pPr algn="ctr">
              <a:defRPr sz="4800">
                <a:solidFill>
                  <a:schemeClr val="tx1"/>
                </a:solidFill>
              </a:defRPr>
            </a:lvl1pPr>
          </a:lstStyle>
          <a:p>
            <a:r>
              <a:rPr lang="en-US" dirty="0"/>
              <a:t>Click to add Title</a:t>
            </a:r>
            <a:endParaRPr lang="en-AU" dirty="0"/>
          </a:p>
        </p:txBody>
      </p:sp>
      <p:sp>
        <p:nvSpPr>
          <p:cNvPr id="3" name="Subtitle 2"/>
          <p:cNvSpPr>
            <a:spLocks noGrp="1"/>
          </p:cNvSpPr>
          <p:nvPr>
            <p:ph type="subTitle" idx="1" hasCustomPrompt="1"/>
          </p:nvPr>
        </p:nvSpPr>
        <p:spPr>
          <a:xfrm>
            <a:off x="898167" y="5438623"/>
            <a:ext cx="10395667" cy="889462"/>
          </a:xfrm>
        </p:spPr>
        <p:txBody>
          <a:bodyPr>
            <a:normAutofit/>
          </a:bodyPr>
          <a:lstStyle>
            <a:lvl1pPr marL="0" indent="0" algn="ctr">
              <a:buNone/>
              <a:defRPr sz="28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other information</a:t>
            </a:r>
            <a:endParaRPr lang="en-AU"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26419" b="26308"/>
          <a:stretch/>
        </p:blipFill>
        <p:spPr>
          <a:xfrm flipH="1">
            <a:off x="0" y="1214422"/>
            <a:ext cx="12192000" cy="2661407"/>
          </a:xfrm>
          <a:prstGeom prst="rect">
            <a:avLst/>
          </a:prstGeom>
        </p:spPr>
      </p:pic>
      <p:sp>
        <p:nvSpPr>
          <p:cNvPr id="7" name="Rectangle 6"/>
          <p:cNvSpPr/>
          <p:nvPr userDrawn="1"/>
        </p:nvSpPr>
        <p:spPr>
          <a:xfrm>
            <a:off x="0" y="218114"/>
            <a:ext cx="12192000" cy="111192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Rectangle 7"/>
          <p:cNvSpPr/>
          <p:nvPr userDrawn="1"/>
        </p:nvSpPr>
        <p:spPr>
          <a:xfrm>
            <a:off x="0" y="0"/>
            <a:ext cx="12192000" cy="1214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4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 y="2705100"/>
            <a:ext cx="7219951" cy="1447800"/>
          </a:xfrm>
        </p:spPr>
        <p:txBody>
          <a:bodyPr/>
          <a:lstStyle>
            <a:lvl1pPr>
              <a:defRPr>
                <a:solidFill>
                  <a:schemeClr val="tx1"/>
                </a:solidFill>
              </a:defRPr>
            </a:lvl1pPr>
          </a:lstStyle>
          <a:p>
            <a:r>
              <a:rPr lang="en-US"/>
              <a:t>Click to edit Master title style</a:t>
            </a:r>
          </a:p>
        </p:txBody>
      </p:sp>
      <p:sp>
        <p:nvSpPr>
          <p:cNvPr id="6" name="Picture Placeholder 9"/>
          <p:cNvSpPr>
            <a:spLocks noGrp="1"/>
          </p:cNvSpPr>
          <p:nvPr>
            <p:ph type="pic" sz="quarter" idx="12" hasCustomPrompt="1"/>
          </p:nvPr>
        </p:nvSpPr>
        <p:spPr>
          <a:xfrm>
            <a:off x="6609059" y="851506"/>
            <a:ext cx="5343592" cy="6006494"/>
          </a:xfrm>
          <a:custGeom>
            <a:avLst/>
            <a:gdLst>
              <a:gd name="connsiteX0" fmla="*/ 3752417 w 6101121"/>
              <a:gd name="connsiteY0" fmla="*/ 1340864 h 6858000"/>
              <a:gd name="connsiteX1" fmla="*/ 6101121 w 6101121"/>
              <a:gd name="connsiteY1" fmla="*/ 1340864 h 6858000"/>
              <a:gd name="connsiteX2" fmla="*/ 4446444 w 6101121"/>
              <a:gd name="connsiteY2" fmla="*/ 6858000 h 6858000"/>
              <a:gd name="connsiteX3" fmla="*/ 2097740 w 6101121"/>
              <a:gd name="connsiteY3" fmla="*/ 6858000 h 6858000"/>
              <a:gd name="connsiteX4" fmla="*/ 1654677 w 6101121"/>
              <a:gd name="connsiteY4" fmla="*/ 0 h 6858000"/>
              <a:gd name="connsiteX5" fmla="*/ 4003381 w 6101121"/>
              <a:gd name="connsiteY5" fmla="*/ 0 h 6858000"/>
              <a:gd name="connsiteX6" fmla="*/ 2348704 w 6101121"/>
              <a:gd name="connsiteY6" fmla="*/ 5517136 h 6858000"/>
              <a:gd name="connsiteX7" fmla="*/ 0 w 6101121"/>
              <a:gd name="connsiteY7" fmla="*/ 55171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1121" h="6858000">
                <a:moveTo>
                  <a:pt x="3752417" y="1340864"/>
                </a:moveTo>
                <a:lnTo>
                  <a:pt x="6101121" y="1340864"/>
                </a:lnTo>
                <a:lnTo>
                  <a:pt x="4446444" y="6858000"/>
                </a:lnTo>
                <a:lnTo>
                  <a:pt x="2097740" y="6858000"/>
                </a:lnTo>
                <a:close/>
                <a:moveTo>
                  <a:pt x="1654677" y="0"/>
                </a:moveTo>
                <a:lnTo>
                  <a:pt x="4003381" y="0"/>
                </a:lnTo>
                <a:lnTo>
                  <a:pt x="2348704" y="5517136"/>
                </a:lnTo>
                <a:lnTo>
                  <a:pt x="0" y="5517136"/>
                </a:lnTo>
                <a:close/>
              </a:path>
            </a:pathLst>
          </a:custGeom>
          <a:solidFill>
            <a:schemeClr val="bg1">
              <a:lumMod val="85000"/>
            </a:schemeClr>
          </a:solidFill>
        </p:spPr>
        <p:txBody>
          <a:bodyPr wrap="square" anchor="ctr">
            <a:noAutofit/>
          </a:bodyPr>
          <a:lstStyle>
            <a:lvl1pPr marL="0" indent="0" algn="ctr">
              <a:buNone/>
              <a:defRPr sz="1800" baseline="0">
                <a:latin typeface="+mj-lt"/>
              </a:defRPr>
            </a:lvl1pPr>
          </a:lstStyle>
          <a:p>
            <a:r>
              <a:rPr lang="en-US" dirty="0"/>
              <a:t>Insert Image</a:t>
            </a:r>
          </a:p>
        </p:txBody>
      </p:sp>
      <p:sp>
        <p:nvSpPr>
          <p:cNvPr id="3" name="Rectangle 2"/>
          <p:cNvSpPr/>
          <p:nvPr userDrawn="1"/>
        </p:nvSpPr>
        <p:spPr>
          <a:xfrm>
            <a:off x="0" y="0"/>
            <a:ext cx="12192000" cy="85150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4" name="Rectangle 3"/>
          <p:cNvSpPr/>
          <p:nvPr userDrawn="1"/>
        </p:nvSpPr>
        <p:spPr>
          <a:xfrm>
            <a:off x="0" y="0"/>
            <a:ext cx="12192000" cy="7358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pic>
        <p:nvPicPr>
          <p:cNvPr id="8" name="Picture 4" descr="Sibenco Legal and Advisory"/>
          <p:cNvPicPr>
            <a:picLocks noChangeAspect="1" noChangeArrowheads="1"/>
          </p:cNvPicPr>
          <p:nvPr userDrawn="1"/>
        </p:nvPicPr>
        <p:blipFill>
          <a:blip r:embed="rId2"/>
          <a:srcRect/>
          <a:stretch>
            <a:fillRect/>
          </a:stretch>
        </p:blipFill>
        <p:spPr bwMode="auto">
          <a:xfrm>
            <a:off x="218536" y="175781"/>
            <a:ext cx="1291136" cy="395670"/>
          </a:xfrm>
          <a:prstGeom prst="rect">
            <a:avLst/>
          </a:prstGeom>
          <a:noFill/>
        </p:spPr>
      </p:pic>
    </p:spTree>
    <p:extLst>
      <p:ext uri="{BB962C8B-B14F-4D97-AF65-F5344CB8AC3E}">
        <p14:creationId xmlns:p14="http://schemas.microsoft.com/office/powerpoint/2010/main" val="195072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42869" y="1"/>
            <a:ext cx="9949132" cy="714356"/>
          </a:xfrm>
        </p:spPr>
        <p:txBody>
          <a:bodyPr/>
          <a:lstStyle/>
          <a:p>
            <a:r>
              <a:rPr lang="en-US" dirty="0"/>
              <a:t>Click to add Slide Heading</a:t>
            </a:r>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776567D-3ACA-4102-917C-3514584A2E21}" type="slidenum">
              <a:rPr lang="en-AU" smtClean="0"/>
              <a:pPr/>
              <a:t>‹#›</a:t>
            </a:fld>
            <a:endParaRPr lang="en-AU" dirty="0"/>
          </a:p>
        </p:txBody>
      </p:sp>
      <p:sp>
        <p:nvSpPr>
          <p:cNvPr id="8" name="Content Placeholder 2"/>
          <p:cNvSpPr>
            <a:spLocks noGrp="1"/>
          </p:cNvSpPr>
          <p:nvPr>
            <p:ph idx="1" hasCustomPrompt="1"/>
          </p:nvPr>
        </p:nvSpPr>
        <p:spPr>
          <a:xfrm>
            <a:off x="218537" y="1044575"/>
            <a:ext cx="5911969" cy="5321300"/>
          </a:xfrm>
        </p:spPr>
        <p:txBody>
          <a:bodyPr/>
          <a:lstStyle>
            <a:lvl1pPr>
              <a:defRPr/>
            </a:lvl1pPr>
          </a:lstStyle>
          <a:p>
            <a:pPr lvl="0"/>
            <a:r>
              <a:rPr lang="en-US" dirty="0"/>
              <a:t>Click to add text</a:t>
            </a:r>
          </a:p>
          <a:p>
            <a:pPr lvl="1"/>
            <a:r>
              <a:rPr lang="en-US" dirty="0"/>
              <a:t>Second level</a:t>
            </a:r>
          </a:p>
          <a:p>
            <a:pPr lvl="2"/>
            <a:r>
              <a:rPr lang="en-US" dirty="0"/>
              <a:t>Third level</a:t>
            </a:r>
            <a:endParaRPr lang="en-AU" dirty="0"/>
          </a:p>
        </p:txBody>
      </p:sp>
      <p:sp>
        <p:nvSpPr>
          <p:cNvPr id="9" name="Content Placeholder 2"/>
          <p:cNvSpPr>
            <a:spLocks noGrp="1"/>
          </p:cNvSpPr>
          <p:nvPr>
            <p:ph idx="13" hasCustomPrompt="1"/>
          </p:nvPr>
        </p:nvSpPr>
        <p:spPr>
          <a:xfrm>
            <a:off x="6280032" y="1044575"/>
            <a:ext cx="5911969" cy="5321300"/>
          </a:xfrm>
        </p:spPr>
        <p:txBody>
          <a:bodyPr/>
          <a:lstStyle>
            <a:lvl1pPr>
              <a:defRPr/>
            </a:lvl1pPr>
          </a:lstStyle>
          <a:p>
            <a:pPr lvl="0"/>
            <a:r>
              <a:rPr lang="en-US" dirty="0"/>
              <a:t>Click to add text</a:t>
            </a:r>
          </a:p>
          <a:p>
            <a:pPr lvl="1"/>
            <a:r>
              <a:rPr lang="en-US" dirty="0"/>
              <a:t>Second level</a:t>
            </a:r>
          </a:p>
          <a:p>
            <a:pPr lvl="2"/>
            <a:r>
              <a:rPr lang="en-US" dirty="0"/>
              <a:t>Third level</a:t>
            </a:r>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nd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42869" y="1"/>
            <a:ext cx="9949132" cy="714356"/>
          </a:xfrm>
        </p:spPr>
        <p:txBody>
          <a:bodyPr/>
          <a:lstStyle/>
          <a:p>
            <a:r>
              <a:rPr lang="en-US" dirty="0"/>
              <a:t>Click to add Slide Heading</a:t>
            </a:r>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776567D-3ACA-4102-917C-3514584A2E21}" type="slidenum">
              <a:rPr lang="en-AU" smtClean="0"/>
              <a:pPr/>
              <a:t>‹#›</a:t>
            </a:fld>
            <a:endParaRPr lang="en-AU" dirty="0"/>
          </a:p>
        </p:txBody>
      </p:sp>
      <p:sp>
        <p:nvSpPr>
          <p:cNvPr id="8" name="Content Placeholder 2"/>
          <p:cNvSpPr>
            <a:spLocks noGrp="1"/>
          </p:cNvSpPr>
          <p:nvPr>
            <p:ph idx="1" hasCustomPrompt="1"/>
          </p:nvPr>
        </p:nvSpPr>
        <p:spPr>
          <a:xfrm>
            <a:off x="218537" y="1518249"/>
            <a:ext cx="5911969" cy="4847625"/>
          </a:xfrm>
        </p:spPr>
        <p:txBody>
          <a:bodyPr>
            <a:normAutofit/>
          </a:bodyPr>
          <a:lstStyle>
            <a:lvl1pPr>
              <a:defRPr sz="2400" baseline="0"/>
            </a:lvl1pPr>
            <a:lvl2pPr>
              <a:defRPr sz="2000"/>
            </a:lvl2pPr>
            <a:lvl3pPr>
              <a:defRPr sz="1800"/>
            </a:lvl3pPr>
          </a:lstStyle>
          <a:p>
            <a:pPr lvl="0"/>
            <a:r>
              <a:rPr lang="en-US" dirty="0"/>
              <a:t>Click to add text</a:t>
            </a:r>
          </a:p>
          <a:p>
            <a:pPr lvl="1"/>
            <a:r>
              <a:rPr lang="en-US" dirty="0"/>
              <a:t>Second level</a:t>
            </a:r>
          </a:p>
          <a:p>
            <a:pPr lvl="2"/>
            <a:r>
              <a:rPr lang="en-US" dirty="0"/>
              <a:t>Third level</a:t>
            </a:r>
            <a:endParaRPr lang="en-AU" dirty="0"/>
          </a:p>
        </p:txBody>
      </p:sp>
      <p:sp>
        <p:nvSpPr>
          <p:cNvPr id="9" name="Content Placeholder 2"/>
          <p:cNvSpPr>
            <a:spLocks noGrp="1"/>
          </p:cNvSpPr>
          <p:nvPr>
            <p:ph idx="13" hasCustomPrompt="1"/>
          </p:nvPr>
        </p:nvSpPr>
        <p:spPr>
          <a:xfrm>
            <a:off x="6280032" y="1518249"/>
            <a:ext cx="5911969" cy="4847625"/>
          </a:xfrm>
        </p:spPr>
        <p:txBody>
          <a:bodyPr>
            <a:normAutofit/>
          </a:bodyPr>
          <a:lstStyle>
            <a:lvl1pPr>
              <a:defRPr sz="2400"/>
            </a:lvl1pPr>
            <a:lvl2pPr>
              <a:defRPr sz="2000"/>
            </a:lvl2pPr>
            <a:lvl3pPr>
              <a:defRPr sz="1800"/>
            </a:lvl3pPr>
          </a:lstStyle>
          <a:p>
            <a:pPr lvl="0"/>
            <a:r>
              <a:rPr lang="en-US" dirty="0"/>
              <a:t>Click to add text</a:t>
            </a:r>
          </a:p>
          <a:p>
            <a:pPr lvl="1"/>
            <a:r>
              <a:rPr lang="en-US" dirty="0"/>
              <a:t>Second level</a:t>
            </a:r>
          </a:p>
          <a:p>
            <a:pPr lvl="2"/>
            <a:r>
              <a:rPr lang="en-US" dirty="0"/>
              <a:t>Third level</a:t>
            </a:r>
            <a:endParaRPr lang="en-AU" dirty="0"/>
          </a:p>
        </p:txBody>
      </p:sp>
      <p:sp>
        <p:nvSpPr>
          <p:cNvPr id="12" name="Text Placeholder 11"/>
          <p:cNvSpPr>
            <a:spLocks noGrp="1"/>
          </p:cNvSpPr>
          <p:nvPr>
            <p:ph type="body" sz="quarter" idx="14" hasCustomPrompt="1"/>
          </p:nvPr>
        </p:nvSpPr>
        <p:spPr>
          <a:xfrm>
            <a:off x="357718" y="1044576"/>
            <a:ext cx="5772788" cy="396036"/>
          </a:xfrm>
          <a:solidFill>
            <a:schemeClr val="accent2"/>
          </a:solidFill>
        </p:spPr>
        <p:txBody>
          <a:bodyPr anchor="ctr">
            <a:noAutofit/>
          </a:bodyPr>
          <a:lstStyle>
            <a:lvl1pPr marL="0" indent="0">
              <a:buNone/>
              <a:defRPr sz="2400" b="1">
                <a:solidFill>
                  <a:schemeClr val="bg1"/>
                </a:solidFill>
              </a:defRPr>
            </a:lvl1pPr>
            <a:lvl2pPr>
              <a:buNone/>
              <a:defRPr/>
            </a:lvl2pPr>
            <a:lvl3pPr>
              <a:buNone/>
              <a:defRPr/>
            </a:lvl3pPr>
            <a:lvl4pPr>
              <a:buNone/>
              <a:defRPr/>
            </a:lvl4pPr>
            <a:lvl5pPr>
              <a:buNone/>
              <a:defRPr/>
            </a:lvl5pPr>
          </a:lstStyle>
          <a:p>
            <a:pPr lvl="0"/>
            <a:r>
              <a:rPr lang="en-US" dirty="0"/>
              <a:t>Click to add Heading</a:t>
            </a:r>
            <a:endParaRPr lang="en-AU" dirty="0"/>
          </a:p>
        </p:txBody>
      </p:sp>
      <p:sp>
        <p:nvSpPr>
          <p:cNvPr id="13" name="Text Placeholder 11"/>
          <p:cNvSpPr>
            <a:spLocks noGrp="1"/>
          </p:cNvSpPr>
          <p:nvPr>
            <p:ph type="body" sz="quarter" idx="15" hasCustomPrompt="1"/>
          </p:nvPr>
        </p:nvSpPr>
        <p:spPr>
          <a:xfrm>
            <a:off x="6419213" y="1044576"/>
            <a:ext cx="5772788" cy="396036"/>
          </a:xfrm>
          <a:solidFill>
            <a:schemeClr val="accent2"/>
          </a:solidFill>
        </p:spPr>
        <p:txBody>
          <a:bodyPr anchor="ctr">
            <a:noAutofit/>
          </a:bodyPr>
          <a:lstStyle>
            <a:lvl1pPr marL="0" indent="0">
              <a:buNone/>
              <a:defRPr sz="2400" b="1">
                <a:solidFill>
                  <a:schemeClr val="bg1"/>
                </a:solidFill>
              </a:defRPr>
            </a:lvl1pPr>
            <a:lvl2pPr>
              <a:buNone/>
              <a:defRPr/>
            </a:lvl2pPr>
            <a:lvl3pPr>
              <a:buNone/>
              <a:defRPr/>
            </a:lvl3pPr>
            <a:lvl4pPr>
              <a:buNone/>
              <a:defRPr/>
            </a:lvl4pPr>
            <a:lvl5pPr>
              <a:buNone/>
              <a:defRPr/>
            </a:lvl5pPr>
          </a:lstStyle>
          <a:p>
            <a:pPr lvl="0"/>
            <a:r>
              <a:rPr lang="en-US" dirty="0"/>
              <a:t>Click to add Heading</a:t>
            </a:r>
            <a:endParaRPr lang="en-A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Slide Heading</a:t>
            </a:r>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1776567D-3ACA-4102-917C-3514584A2E21}" type="slidenum">
              <a:rPr lang="en-AU" smtClean="0"/>
              <a:pPr/>
              <a:t>‹#›</a:t>
            </a:fld>
            <a:endParaRPr lang="en-A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1_Title Slide">
    <p:spTree>
      <p:nvGrpSpPr>
        <p:cNvPr id="1" name=""/>
        <p:cNvGrpSpPr/>
        <p:nvPr/>
      </p:nvGrpSpPr>
      <p:grpSpPr>
        <a:xfrm>
          <a:off x="0" y="0"/>
          <a:ext cx="0" cy="0"/>
          <a:chOff x="0" y="0"/>
          <a:chExt cx="0" cy="0"/>
        </a:xfrm>
      </p:grpSpPr>
      <p:sp>
        <p:nvSpPr>
          <p:cNvPr id="11" name="Picture Placeholder 10"/>
          <p:cNvSpPr>
            <a:spLocks noGrp="1"/>
          </p:cNvSpPr>
          <p:nvPr>
            <p:ph type="pic" sz="quarter" idx="15" hasCustomPrompt="1"/>
          </p:nvPr>
        </p:nvSpPr>
        <p:spPr>
          <a:xfrm>
            <a:off x="4175787" y="1052736"/>
            <a:ext cx="7643051" cy="3232188"/>
          </a:xfrm>
          <a:custGeom>
            <a:avLst/>
            <a:gdLst>
              <a:gd name="connsiteX0" fmla="*/ 891349 w 8711134"/>
              <a:gd name="connsiteY0" fmla="*/ 2897323 h 3232188"/>
              <a:gd name="connsiteX1" fmla="*/ 8711133 w 8711134"/>
              <a:gd name="connsiteY1" fmla="*/ 2897323 h 3232188"/>
              <a:gd name="connsiteX2" fmla="*/ 8711133 w 8711134"/>
              <a:gd name="connsiteY2" fmla="*/ 3232188 h 3232188"/>
              <a:gd name="connsiteX3" fmla="*/ 891349 w 8711134"/>
              <a:gd name="connsiteY3" fmla="*/ 3232188 h 3232188"/>
              <a:gd name="connsiteX4" fmla="*/ 2504996 w 8711134"/>
              <a:gd name="connsiteY4" fmla="*/ 1971384 h 3232188"/>
              <a:gd name="connsiteX5" fmla="*/ 8495981 w 8711134"/>
              <a:gd name="connsiteY5" fmla="*/ 1971384 h 3232188"/>
              <a:gd name="connsiteX6" fmla="*/ 8495981 w 8711134"/>
              <a:gd name="connsiteY6" fmla="*/ 2805711 h 3232188"/>
              <a:gd name="connsiteX7" fmla="*/ 2504996 w 8711134"/>
              <a:gd name="connsiteY7" fmla="*/ 2805711 h 3232188"/>
              <a:gd name="connsiteX8" fmla="*/ 0 w 8711134"/>
              <a:gd name="connsiteY8" fmla="*/ 1544933 h 3232188"/>
              <a:gd name="connsiteX9" fmla="*/ 7366427 w 8711134"/>
              <a:gd name="connsiteY9" fmla="*/ 1544933 h 3232188"/>
              <a:gd name="connsiteX10" fmla="*/ 7366427 w 8711134"/>
              <a:gd name="connsiteY10" fmla="*/ 1879798 h 3232188"/>
              <a:gd name="connsiteX11" fmla="*/ 0 w 8711134"/>
              <a:gd name="connsiteY11" fmla="*/ 1879798 h 3232188"/>
              <a:gd name="connsiteX12" fmla="*/ 1344706 w 8711134"/>
              <a:gd name="connsiteY12" fmla="*/ 960504 h 3232188"/>
              <a:gd name="connsiteX13" fmla="*/ 8711133 w 8711134"/>
              <a:gd name="connsiteY13" fmla="*/ 960504 h 3232188"/>
              <a:gd name="connsiteX14" fmla="*/ 8711133 w 8711134"/>
              <a:gd name="connsiteY14" fmla="*/ 1453347 h 3232188"/>
              <a:gd name="connsiteX15" fmla="*/ 1344706 w 8711134"/>
              <a:gd name="connsiteY15" fmla="*/ 1453347 h 3232188"/>
              <a:gd name="connsiteX16" fmla="*/ 822193 w 8711134"/>
              <a:gd name="connsiteY16" fmla="*/ 0 h 3232188"/>
              <a:gd name="connsiteX17" fmla="*/ 8711134 w 8711134"/>
              <a:gd name="connsiteY17" fmla="*/ 0 h 3232188"/>
              <a:gd name="connsiteX18" fmla="*/ 8711134 w 8711134"/>
              <a:gd name="connsiteY18" fmla="*/ 834327 h 3232188"/>
              <a:gd name="connsiteX19" fmla="*/ 822193 w 8711134"/>
              <a:gd name="connsiteY19" fmla="*/ 834327 h 32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11134" h="3232188">
                <a:moveTo>
                  <a:pt x="891349" y="2897323"/>
                </a:moveTo>
                <a:lnTo>
                  <a:pt x="8711133" y="2897323"/>
                </a:lnTo>
                <a:lnTo>
                  <a:pt x="8711133" y="3232188"/>
                </a:lnTo>
                <a:lnTo>
                  <a:pt x="891349" y="3232188"/>
                </a:lnTo>
                <a:close/>
                <a:moveTo>
                  <a:pt x="2504996" y="1971384"/>
                </a:moveTo>
                <a:lnTo>
                  <a:pt x="8495981" y="1971384"/>
                </a:lnTo>
                <a:lnTo>
                  <a:pt x="8495981" y="2805711"/>
                </a:lnTo>
                <a:lnTo>
                  <a:pt x="2504996" y="2805711"/>
                </a:lnTo>
                <a:close/>
                <a:moveTo>
                  <a:pt x="0" y="1544933"/>
                </a:moveTo>
                <a:lnTo>
                  <a:pt x="7366427" y="1544933"/>
                </a:lnTo>
                <a:lnTo>
                  <a:pt x="7366427" y="1879798"/>
                </a:lnTo>
                <a:lnTo>
                  <a:pt x="0" y="1879798"/>
                </a:lnTo>
                <a:close/>
                <a:moveTo>
                  <a:pt x="1344706" y="960504"/>
                </a:moveTo>
                <a:lnTo>
                  <a:pt x="8711133" y="960504"/>
                </a:lnTo>
                <a:lnTo>
                  <a:pt x="8711133" y="1453347"/>
                </a:lnTo>
                <a:lnTo>
                  <a:pt x="1344706" y="1453347"/>
                </a:lnTo>
                <a:close/>
                <a:moveTo>
                  <a:pt x="822193" y="0"/>
                </a:moveTo>
                <a:lnTo>
                  <a:pt x="8711134" y="0"/>
                </a:lnTo>
                <a:lnTo>
                  <a:pt x="8711134" y="834327"/>
                </a:lnTo>
                <a:lnTo>
                  <a:pt x="822193" y="834327"/>
                </a:lnTo>
                <a:close/>
              </a:path>
            </a:pathLst>
          </a:custGeom>
          <a:solidFill>
            <a:schemeClr val="bg1">
              <a:lumMod val="85000"/>
            </a:schemeClr>
          </a:solidFill>
        </p:spPr>
        <p:txBody>
          <a:bodyPr wrap="square" anchor="ctr">
            <a:noAutofit/>
          </a:bodyPr>
          <a:lstStyle>
            <a:lvl1pPr marL="0" indent="0" algn="ctr">
              <a:buNone/>
              <a:defRPr sz="1400" baseline="0">
                <a:latin typeface="+mj-lt"/>
              </a:defRPr>
            </a:lvl1pPr>
          </a:lstStyle>
          <a:p>
            <a:r>
              <a:rPr lang="en-US" dirty="0"/>
              <a:t>Insert Image</a:t>
            </a:r>
          </a:p>
        </p:txBody>
      </p:sp>
      <p:sp>
        <p:nvSpPr>
          <p:cNvPr id="5" name="Title 1"/>
          <p:cNvSpPr>
            <a:spLocks noGrp="1"/>
          </p:cNvSpPr>
          <p:nvPr>
            <p:ph type="title" hasCustomPrompt="1"/>
          </p:nvPr>
        </p:nvSpPr>
        <p:spPr>
          <a:xfrm>
            <a:off x="1689552" y="1"/>
            <a:ext cx="8812896" cy="714356"/>
          </a:xfrm>
        </p:spPr>
        <p:txBody>
          <a:bodyPr/>
          <a:lstStyle/>
          <a:p>
            <a:r>
              <a:rPr lang="en-US" dirty="0"/>
              <a:t>Click to add Slide Heading</a:t>
            </a:r>
            <a:endParaRPr lang="en-AU" dirty="0"/>
          </a:p>
        </p:txBody>
      </p:sp>
      <p:sp>
        <p:nvSpPr>
          <p:cNvPr id="4" name="Content Placeholder 2"/>
          <p:cNvSpPr>
            <a:spLocks noGrp="1"/>
          </p:cNvSpPr>
          <p:nvPr>
            <p:ph idx="1" hasCustomPrompt="1"/>
          </p:nvPr>
        </p:nvSpPr>
        <p:spPr>
          <a:xfrm>
            <a:off x="218536" y="1044575"/>
            <a:ext cx="11973464" cy="5321300"/>
          </a:xfrm>
        </p:spPr>
        <p:txBody>
          <a:bodyPr/>
          <a:lstStyle>
            <a:lvl1pPr>
              <a:defRPr/>
            </a:lvl1pPr>
          </a:lstStyle>
          <a:p>
            <a:pPr lvl="0"/>
            <a:r>
              <a:rPr lang="en-US" dirty="0"/>
              <a:t>Click to add text</a:t>
            </a:r>
          </a:p>
          <a:p>
            <a:pPr lvl="1"/>
            <a:r>
              <a:rPr lang="en-US" dirty="0"/>
              <a:t>Second level</a:t>
            </a:r>
          </a:p>
          <a:p>
            <a:pPr lvl="2"/>
            <a:r>
              <a:rPr lang="en-US" dirty="0"/>
              <a:t>Third level</a:t>
            </a:r>
            <a:endParaRPr lang="en-AU" dirty="0"/>
          </a:p>
        </p:txBody>
      </p:sp>
    </p:spTree>
    <p:extLst>
      <p:ext uri="{BB962C8B-B14F-4D97-AF65-F5344CB8AC3E}">
        <p14:creationId xmlns:p14="http://schemas.microsoft.com/office/powerpoint/2010/main" val="2224901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1776567D-3ACA-4102-917C-3514584A2E21}" type="slidenum">
              <a:rPr lang="en-AU" smtClean="0"/>
              <a:pPr/>
              <a:t>‹#›</a:t>
            </a:fld>
            <a:endParaRPr lang="en-A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act details">
    <p:spTree>
      <p:nvGrpSpPr>
        <p:cNvPr id="1" name=""/>
        <p:cNvGrpSpPr/>
        <p:nvPr/>
      </p:nvGrpSpPr>
      <p:grpSpPr>
        <a:xfrm>
          <a:off x="0" y="0"/>
          <a:ext cx="0" cy="0"/>
          <a:chOff x="0" y="0"/>
          <a:chExt cx="0" cy="0"/>
        </a:xfrm>
      </p:grpSpPr>
      <p:pic>
        <p:nvPicPr>
          <p:cNvPr id="9" name="Picture 8" descr="banner2.jpg"/>
          <p:cNvPicPr>
            <a:picLocks noChangeAspect="1"/>
          </p:cNvPicPr>
          <p:nvPr userDrawn="1"/>
        </p:nvPicPr>
        <p:blipFill>
          <a:blip r:embed="rId2"/>
          <a:stretch>
            <a:fillRect/>
          </a:stretch>
        </p:blipFill>
        <p:spPr>
          <a:xfrm>
            <a:off x="0" y="848606"/>
            <a:ext cx="12192000" cy="2496312"/>
          </a:xfrm>
          <a:prstGeom prst="rect">
            <a:avLst/>
          </a:prstGeom>
        </p:spPr>
      </p:pic>
      <p:sp>
        <p:nvSpPr>
          <p:cNvPr id="4" name="Slide Number Placeholder 3"/>
          <p:cNvSpPr>
            <a:spLocks noGrp="1"/>
          </p:cNvSpPr>
          <p:nvPr>
            <p:ph type="sldNum" sz="quarter" idx="12"/>
          </p:nvPr>
        </p:nvSpPr>
        <p:spPr/>
        <p:txBody>
          <a:bodyPr/>
          <a:lstStyle/>
          <a:p>
            <a:fld id="{1776567D-3ACA-4102-917C-3514584A2E21}" type="slidenum">
              <a:rPr lang="en-AU" smtClean="0"/>
              <a:pPr/>
              <a:t>‹#›</a:t>
            </a:fld>
            <a:endParaRPr lang="en-AU" dirty="0"/>
          </a:p>
        </p:txBody>
      </p:sp>
      <p:sp>
        <p:nvSpPr>
          <p:cNvPr id="13" name="Rectangle 12"/>
          <p:cNvSpPr/>
          <p:nvPr userDrawn="1"/>
        </p:nvSpPr>
        <p:spPr>
          <a:xfrm>
            <a:off x="0" y="6816056"/>
            <a:ext cx="1219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14" name="Rectangle 13"/>
          <p:cNvSpPr/>
          <p:nvPr userDrawn="1"/>
        </p:nvSpPr>
        <p:spPr>
          <a:xfrm>
            <a:off x="0" y="0"/>
            <a:ext cx="12192000" cy="85150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5" name="Rectangle 14"/>
          <p:cNvSpPr/>
          <p:nvPr userDrawn="1"/>
        </p:nvSpPr>
        <p:spPr>
          <a:xfrm>
            <a:off x="0" y="0"/>
            <a:ext cx="12192000" cy="7358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6" name="Picture 4" descr="Sibenco Legal and Advisory"/>
          <p:cNvPicPr>
            <a:picLocks noChangeAspect="1" noChangeArrowheads="1"/>
          </p:cNvPicPr>
          <p:nvPr userDrawn="1"/>
        </p:nvPicPr>
        <p:blipFill>
          <a:blip r:embed="rId3"/>
          <a:srcRect/>
          <a:stretch>
            <a:fillRect/>
          </a:stretch>
        </p:blipFill>
        <p:spPr bwMode="auto">
          <a:xfrm>
            <a:off x="218536" y="175781"/>
            <a:ext cx="1291136" cy="395670"/>
          </a:xfrm>
          <a:prstGeom prst="rect">
            <a:avLst/>
          </a:prstGeom>
          <a:noFill/>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2_Title Slide">
    <p:spTree>
      <p:nvGrpSpPr>
        <p:cNvPr id="1" name=""/>
        <p:cNvGrpSpPr/>
        <p:nvPr/>
      </p:nvGrpSpPr>
      <p:grpSpPr>
        <a:xfrm>
          <a:off x="0" y="0"/>
          <a:ext cx="0" cy="0"/>
          <a:chOff x="0" y="0"/>
          <a:chExt cx="0" cy="0"/>
        </a:xfrm>
      </p:grpSpPr>
      <p:sp>
        <p:nvSpPr>
          <p:cNvPr id="13" name="Picture Placeholder 12"/>
          <p:cNvSpPr>
            <a:spLocks noGrp="1"/>
          </p:cNvSpPr>
          <p:nvPr>
            <p:ph type="pic" sz="quarter" idx="16" hasCustomPrompt="1"/>
          </p:nvPr>
        </p:nvSpPr>
        <p:spPr>
          <a:xfrm>
            <a:off x="7536160" y="1124744"/>
            <a:ext cx="4273152" cy="3204864"/>
          </a:xfrm>
          <a:custGeom>
            <a:avLst/>
            <a:gdLst>
              <a:gd name="connsiteX0" fmla="*/ 3592284 w 7184572"/>
              <a:gd name="connsiteY0" fmla="*/ 2983071 h 7184572"/>
              <a:gd name="connsiteX1" fmla="*/ 4222352 w 7184572"/>
              <a:gd name="connsiteY1" fmla="*/ 3613139 h 7184572"/>
              <a:gd name="connsiteX2" fmla="*/ 3592284 w 7184572"/>
              <a:gd name="connsiteY2" fmla="*/ 4243207 h 7184572"/>
              <a:gd name="connsiteX3" fmla="*/ 2962216 w 7184572"/>
              <a:gd name="connsiteY3" fmla="*/ 3613139 h 7184572"/>
              <a:gd name="connsiteX4" fmla="*/ 3592284 w 7184572"/>
              <a:gd name="connsiteY4" fmla="*/ 2983071 h 7184572"/>
              <a:gd name="connsiteX5" fmla="*/ 3592284 w 7184572"/>
              <a:gd name="connsiteY5" fmla="*/ 2834683 h 7184572"/>
              <a:gd name="connsiteX6" fmla="*/ 2813828 w 7184572"/>
              <a:gd name="connsiteY6" fmla="*/ 3613139 h 7184572"/>
              <a:gd name="connsiteX7" fmla="*/ 3592284 w 7184572"/>
              <a:gd name="connsiteY7" fmla="*/ 4391595 h 7184572"/>
              <a:gd name="connsiteX8" fmla="*/ 4370740 w 7184572"/>
              <a:gd name="connsiteY8" fmla="*/ 3613139 h 7184572"/>
              <a:gd name="connsiteX9" fmla="*/ 3592284 w 7184572"/>
              <a:gd name="connsiteY9" fmla="*/ 2834683 h 7184572"/>
              <a:gd name="connsiteX10" fmla="*/ 3592284 w 7184572"/>
              <a:gd name="connsiteY10" fmla="*/ 2054919 h 7184572"/>
              <a:gd name="connsiteX11" fmla="*/ 5150504 w 7184572"/>
              <a:gd name="connsiteY11" fmla="*/ 3613139 h 7184572"/>
              <a:gd name="connsiteX12" fmla="*/ 3592284 w 7184572"/>
              <a:gd name="connsiteY12" fmla="*/ 5171359 h 7184572"/>
              <a:gd name="connsiteX13" fmla="*/ 2034064 w 7184572"/>
              <a:gd name="connsiteY13" fmla="*/ 3613139 h 7184572"/>
              <a:gd name="connsiteX14" fmla="*/ 3592284 w 7184572"/>
              <a:gd name="connsiteY14" fmla="*/ 2054919 h 7184572"/>
              <a:gd name="connsiteX15" fmla="*/ 3592285 w 7184572"/>
              <a:gd name="connsiteY15" fmla="*/ 1936848 h 7184572"/>
              <a:gd name="connsiteX16" fmla="*/ 1915993 w 7184572"/>
              <a:gd name="connsiteY16" fmla="*/ 3613140 h 7184572"/>
              <a:gd name="connsiteX17" fmla="*/ 3592285 w 7184572"/>
              <a:gd name="connsiteY17" fmla="*/ 5289432 h 7184572"/>
              <a:gd name="connsiteX18" fmla="*/ 5268577 w 7184572"/>
              <a:gd name="connsiteY18" fmla="*/ 3613140 h 7184572"/>
              <a:gd name="connsiteX19" fmla="*/ 3592285 w 7184572"/>
              <a:gd name="connsiteY19" fmla="*/ 1936848 h 7184572"/>
              <a:gd name="connsiteX20" fmla="*/ 3592285 w 7184572"/>
              <a:gd name="connsiteY20" fmla="*/ 1734394 h 7184572"/>
              <a:gd name="connsiteX21" fmla="*/ 5471031 w 7184572"/>
              <a:gd name="connsiteY21" fmla="*/ 3613140 h 7184572"/>
              <a:gd name="connsiteX22" fmla="*/ 3592285 w 7184572"/>
              <a:gd name="connsiteY22" fmla="*/ 5491886 h 7184572"/>
              <a:gd name="connsiteX23" fmla="*/ 1713539 w 7184572"/>
              <a:gd name="connsiteY23" fmla="*/ 3613140 h 7184572"/>
              <a:gd name="connsiteX24" fmla="*/ 3592285 w 7184572"/>
              <a:gd name="connsiteY24" fmla="*/ 1734394 h 7184572"/>
              <a:gd name="connsiteX25" fmla="*/ 3594875 w 7184572"/>
              <a:gd name="connsiteY25" fmla="*/ 1608717 h 7184572"/>
              <a:gd name="connsiteX26" fmla="*/ 1611307 w 7184572"/>
              <a:gd name="connsiteY26" fmla="*/ 3592285 h 7184572"/>
              <a:gd name="connsiteX27" fmla="*/ 3594875 w 7184572"/>
              <a:gd name="connsiteY27" fmla="*/ 5575853 h 7184572"/>
              <a:gd name="connsiteX28" fmla="*/ 5578443 w 7184572"/>
              <a:gd name="connsiteY28" fmla="*/ 3592285 h 7184572"/>
              <a:gd name="connsiteX29" fmla="*/ 3594875 w 7184572"/>
              <a:gd name="connsiteY29" fmla="*/ 1608717 h 7184572"/>
              <a:gd name="connsiteX30" fmla="*/ 3594875 w 7184572"/>
              <a:gd name="connsiteY30" fmla="*/ 791427 h 7184572"/>
              <a:gd name="connsiteX31" fmla="*/ 6395733 w 7184572"/>
              <a:gd name="connsiteY31" fmla="*/ 3592285 h 7184572"/>
              <a:gd name="connsiteX32" fmla="*/ 3594875 w 7184572"/>
              <a:gd name="connsiteY32" fmla="*/ 6393143 h 7184572"/>
              <a:gd name="connsiteX33" fmla="*/ 794017 w 7184572"/>
              <a:gd name="connsiteY33" fmla="*/ 3592285 h 7184572"/>
              <a:gd name="connsiteX34" fmla="*/ 3594875 w 7184572"/>
              <a:gd name="connsiteY34" fmla="*/ 791427 h 7184572"/>
              <a:gd name="connsiteX35" fmla="*/ 3592285 w 7184572"/>
              <a:gd name="connsiteY35" fmla="*/ 712559 h 7184572"/>
              <a:gd name="connsiteX36" fmla="*/ 712558 w 7184572"/>
              <a:gd name="connsiteY36" fmla="*/ 3592286 h 7184572"/>
              <a:gd name="connsiteX37" fmla="*/ 3592285 w 7184572"/>
              <a:gd name="connsiteY37" fmla="*/ 6472013 h 7184572"/>
              <a:gd name="connsiteX38" fmla="*/ 6472012 w 7184572"/>
              <a:gd name="connsiteY38" fmla="*/ 3592286 h 7184572"/>
              <a:gd name="connsiteX39" fmla="*/ 3592285 w 7184572"/>
              <a:gd name="connsiteY39" fmla="*/ 712559 h 7184572"/>
              <a:gd name="connsiteX40" fmla="*/ 3592286 w 7184572"/>
              <a:gd name="connsiteY40" fmla="*/ 419312 h 7184572"/>
              <a:gd name="connsiteX41" fmla="*/ 6765260 w 7184572"/>
              <a:gd name="connsiteY41" fmla="*/ 3592286 h 7184572"/>
              <a:gd name="connsiteX42" fmla="*/ 3592286 w 7184572"/>
              <a:gd name="connsiteY42" fmla="*/ 6765260 h 7184572"/>
              <a:gd name="connsiteX43" fmla="*/ 419312 w 7184572"/>
              <a:gd name="connsiteY43" fmla="*/ 3592286 h 7184572"/>
              <a:gd name="connsiteX44" fmla="*/ 3592286 w 7184572"/>
              <a:gd name="connsiteY44" fmla="*/ 419312 h 7184572"/>
              <a:gd name="connsiteX45" fmla="*/ 3592286 w 7184572"/>
              <a:gd name="connsiteY45" fmla="*/ 331999 h 7184572"/>
              <a:gd name="connsiteX46" fmla="*/ 331999 w 7184572"/>
              <a:gd name="connsiteY46" fmla="*/ 3592286 h 7184572"/>
              <a:gd name="connsiteX47" fmla="*/ 3592286 w 7184572"/>
              <a:gd name="connsiteY47" fmla="*/ 6852573 h 7184572"/>
              <a:gd name="connsiteX48" fmla="*/ 6852573 w 7184572"/>
              <a:gd name="connsiteY48" fmla="*/ 3592286 h 7184572"/>
              <a:gd name="connsiteX49" fmla="*/ 3592286 w 7184572"/>
              <a:gd name="connsiteY49" fmla="*/ 331999 h 7184572"/>
              <a:gd name="connsiteX50" fmla="*/ 3592286 w 7184572"/>
              <a:gd name="connsiteY50" fmla="*/ 0 h 7184572"/>
              <a:gd name="connsiteX51" fmla="*/ 7184572 w 7184572"/>
              <a:gd name="connsiteY51" fmla="*/ 3592286 h 7184572"/>
              <a:gd name="connsiteX52" fmla="*/ 3592286 w 7184572"/>
              <a:gd name="connsiteY52" fmla="*/ 7184572 h 7184572"/>
              <a:gd name="connsiteX53" fmla="*/ 0 w 7184572"/>
              <a:gd name="connsiteY53" fmla="*/ 3592286 h 7184572"/>
              <a:gd name="connsiteX54" fmla="*/ 3592286 w 7184572"/>
              <a:gd name="connsiteY54" fmla="*/ 0 h 718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184572" h="7184572">
                <a:moveTo>
                  <a:pt x="3592284" y="2983071"/>
                </a:moveTo>
                <a:cubicBezTo>
                  <a:pt x="3940261" y="2983071"/>
                  <a:pt x="4222352" y="3265163"/>
                  <a:pt x="4222352" y="3613139"/>
                </a:cubicBezTo>
                <a:cubicBezTo>
                  <a:pt x="4222352" y="3961116"/>
                  <a:pt x="3940261" y="4243207"/>
                  <a:pt x="3592284" y="4243207"/>
                </a:cubicBezTo>
                <a:cubicBezTo>
                  <a:pt x="3244307" y="4243207"/>
                  <a:pt x="2962216" y="3961116"/>
                  <a:pt x="2962216" y="3613139"/>
                </a:cubicBezTo>
                <a:cubicBezTo>
                  <a:pt x="2962216" y="3265163"/>
                  <a:pt x="3244307" y="2983071"/>
                  <a:pt x="3592284" y="2983071"/>
                </a:cubicBezTo>
                <a:close/>
                <a:moveTo>
                  <a:pt x="3592284" y="2834683"/>
                </a:moveTo>
                <a:cubicBezTo>
                  <a:pt x="3162355" y="2834683"/>
                  <a:pt x="2813828" y="3183210"/>
                  <a:pt x="2813828" y="3613139"/>
                </a:cubicBezTo>
                <a:cubicBezTo>
                  <a:pt x="2813828" y="4043068"/>
                  <a:pt x="3162355" y="4391595"/>
                  <a:pt x="3592284" y="4391595"/>
                </a:cubicBezTo>
                <a:cubicBezTo>
                  <a:pt x="4022213" y="4391595"/>
                  <a:pt x="4370740" y="4043068"/>
                  <a:pt x="4370740" y="3613139"/>
                </a:cubicBezTo>
                <a:cubicBezTo>
                  <a:pt x="4370740" y="3183210"/>
                  <a:pt x="4022213" y="2834683"/>
                  <a:pt x="3592284" y="2834683"/>
                </a:cubicBezTo>
                <a:close/>
                <a:moveTo>
                  <a:pt x="3592284" y="2054919"/>
                </a:moveTo>
                <a:cubicBezTo>
                  <a:pt x="4452865" y="2054919"/>
                  <a:pt x="5150504" y="2752558"/>
                  <a:pt x="5150504" y="3613139"/>
                </a:cubicBezTo>
                <a:cubicBezTo>
                  <a:pt x="5150504" y="4473720"/>
                  <a:pt x="4452865" y="5171359"/>
                  <a:pt x="3592284" y="5171359"/>
                </a:cubicBezTo>
                <a:cubicBezTo>
                  <a:pt x="2731703" y="5171359"/>
                  <a:pt x="2034064" y="4473720"/>
                  <a:pt x="2034064" y="3613139"/>
                </a:cubicBezTo>
                <a:cubicBezTo>
                  <a:pt x="2034064" y="2752558"/>
                  <a:pt x="2731703" y="2054919"/>
                  <a:pt x="3592284" y="2054919"/>
                </a:cubicBezTo>
                <a:close/>
                <a:moveTo>
                  <a:pt x="3592285" y="1936848"/>
                </a:moveTo>
                <a:cubicBezTo>
                  <a:pt x="2666494" y="1936848"/>
                  <a:pt x="1915993" y="2687349"/>
                  <a:pt x="1915993" y="3613140"/>
                </a:cubicBezTo>
                <a:cubicBezTo>
                  <a:pt x="1915993" y="4538931"/>
                  <a:pt x="2666494" y="5289432"/>
                  <a:pt x="3592285" y="5289432"/>
                </a:cubicBezTo>
                <a:cubicBezTo>
                  <a:pt x="4518076" y="5289432"/>
                  <a:pt x="5268577" y="4538931"/>
                  <a:pt x="5268577" y="3613140"/>
                </a:cubicBezTo>
                <a:cubicBezTo>
                  <a:pt x="5268577" y="2687349"/>
                  <a:pt x="4518076" y="1936848"/>
                  <a:pt x="3592285" y="1936848"/>
                </a:cubicBezTo>
                <a:close/>
                <a:moveTo>
                  <a:pt x="3592285" y="1734394"/>
                </a:moveTo>
                <a:cubicBezTo>
                  <a:pt x="4629888" y="1734394"/>
                  <a:pt x="5471031" y="2575537"/>
                  <a:pt x="5471031" y="3613140"/>
                </a:cubicBezTo>
                <a:cubicBezTo>
                  <a:pt x="5471031" y="4650743"/>
                  <a:pt x="4629888" y="5491886"/>
                  <a:pt x="3592285" y="5491886"/>
                </a:cubicBezTo>
                <a:cubicBezTo>
                  <a:pt x="2554682" y="5491886"/>
                  <a:pt x="1713539" y="4650743"/>
                  <a:pt x="1713539" y="3613140"/>
                </a:cubicBezTo>
                <a:cubicBezTo>
                  <a:pt x="1713539" y="2575537"/>
                  <a:pt x="2554682" y="1734394"/>
                  <a:pt x="3592285" y="1734394"/>
                </a:cubicBezTo>
                <a:close/>
                <a:moveTo>
                  <a:pt x="3594875" y="1608717"/>
                </a:moveTo>
                <a:cubicBezTo>
                  <a:pt x="2499381" y="1608717"/>
                  <a:pt x="1611307" y="2496791"/>
                  <a:pt x="1611307" y="3592285"/>
                </a:cubicBezTo>
                <a:cubicBezTo>
                  <a:pt x="1611307" y="4687779"/>
                  <a:pt x="2499381" y="5575853"/>
                  <a:pt x="3594875" y="5575853"/>
                </a:cubicBezTo>
                <a:cubicBezTo>
                  <a:pt x="4690369" y="5575853"/>
                  <a:pt x="5578443" y="4687779"/>
                  <a:pt x="5578443" y="3592285"/>
                </a:cubicBezTo>
                <a:cubicBezTo>
                  <a:pt x="5578443" y="2496791"/>
                  <a:pt x="4690369" y="1608717"/>
                  <a:pt x="3594875" y="1608717"/>
                </a:cubicBezTo>
                <a:close/>
                <a:moveTo>
                  <a:pt x="3594875" y="791427"/>
                </a:moveTo>
                <a:cubicBezTo>
                  <a:pt x="5141746" y="791427"/>
                  <a:pt x="6395733" y="2045414"/>
                  <a:pt x="6395733" y="3592285"/>
                </a:cubicBezTo>
                <a:cubicBezTo>
                  <a:pt x="6395733" y="5139156"/>
                  <a:pt x="5141746" y="6393143"/>
                  <a:pt x="3594875" y="6393143"/>
                </a:cubicBezTo>
                <a:cubicBezTo>
                  <a:pt x="2048004" y="6393143"/>
                  <a:pt x="794017" y="5139156"/>
                  <a:pt x="794017" y="3592285"/>
                </a:cubicBezTo>
                <a:cubicBezTo>
                  <a:pt x="794017" y="2045414"/>
                  <a:pt x="2048004" y="791427"/>
                  <a:pt x="3594875" y="791427"/>
                </a:cubicBezTo>
                <a:close/>
                <a:moveTo>
                  <a:pt x="3592285" y="712559"/>
                </a:moveTo>
                <a:cubicBezTo>
                  <a:pt x="2001856" y="712559"/>
                  <a:pt x="712558" y="2001857"/>
                  <a:pt x="712558" y="3592286"/>
                </a:cubicBezTo>
                <a:cubicBezTo>
                  <a:pt x="712558" y="5182715"/>
                  <a:pt x="2001856" y="6472013"/>
                  <a:pt x="3592285" y="6472013"/>
                </a:cubicBezTo>
                <a:cubicBezTo>
                  <a:pt x="5182714" y="6472013"/>
                  <a:pt x="6472012" y="5182715"/>
                  <a:pt x="6472012" y="3592286"/>
                </a:cubicBezTo>
                <a:cubicBezTo>
                  <a:pt x="6472012" y="2001857"/>
                  <a:pt x="5182714" y="712559"/>
                  <a:pt x="3592285" y="712559"/>
                </a:cubicBezTo>
                <a:close/>
                <a:moveTo>
                  <a:pt x="3592286" y="419312"/>
                </a:moveTo>
                <a:cubicBezTo>
                  <a:pt x="5344671" y="419312"/>
                  <a:pt x="6765260" y="1839901"/>
                  <a:pt x="6765260" y="3592286"/>
                </a:cubicBezTo>
                <a:cubicBezTo>
                  <a:pt x="6765260" y="5344671"/>
                  <a:pt x="5344671" y="6765260"/>
                  <a:pt x="3592286" y="6765260"/>
                </a:cubicBezTo>
                <a:cubicBezTo>
                  <a:pt x="1839901" y="6765260"/>
                  <a:pt x="419312" y="5344671"/>
                  <a:pt x="419312" y="3592286"/>
                </a:cubicBezTo>
                <a:cubicBezTo>
                  <a:pt x="419312" y="1839901"/>
                  <a:pt x="1839901" y="419312"/>
                  <a:pt x="3592286" y="419312"/>
                </a:cubicBezTo>
                <a:close/>
                <a:moveTo>
                  <a:pt x="3592286" y="331999"/>
                </a:moveTo>
                <a:cubicBezTo>
                  <a:pt x="1791679" y="331999"/>
                  <a:pt x="331999" y="1791679"/>
                  <a:pt x="331999" y="3592286"/>
                </a:cubicBezTo>
                <a:cubicBezTo>
                  <a:pt x="331999" y="5392893"/>
                  <a:pt x="1791679" y="6852573"/>
                  <a:pt x="3592286" y="6852573"/>
                </a:cubicBezTo>
                <a:cubicBezTo>
                  <a:pt x="5392893" y="6852573"/>
                  <a:pt x="6852573" y="5392893"/>
                  <a:pt x="6852573" y="3592286"/>
                </a:cubicBezTo>
                <a:cubicBezTo>
                  <a:pt x="6852573" y="1791679"/>
                  <a:pt x="5392893" y="331999"/>
                  <a:pt x="3592286" y="331999"/>
                </a:cubicBezTo>
                <a:close/>
                <a:moveTo>
                  <a:pt x="3592286" y="0"/>
                </a:moveTo>
                <a:cubicBezTo>
                  <a:pt x="5576251" y="0"/>
                  <a:pt x="7184572" y="1608321"/>
                  <a:pt x="7184572" y="3592286"/>
                </a:cubicBezTo>
                <a:cubicBezTo>
                  <a:pt x="7184572" y="5576251"/>
                  <a:pt x="5576251" y="7184572"/>
                  <a:pt x="3592286" y="7184572"/>
                </a:cubicBezTo>
                <a:cubicBezTo>
                  <a:pt x="1608321" y="7184572"/>
                  <a:pt x="0" y="5576251"/>
                  <a:pt x="0" y="3592286"/>
                </a:cubicBezTo>
                <a:cubicBezTo>
                  <a:pt x="0" y="1608321"/>
                  <a:pt x="1608321" y="0"/>
                  <a:pt x="3592286" y="0"/>
                </a:cubicBezTo>
                <a:close/>
              </a:path>
            </a:pathLst>
          </a:custGeom>
          <a:solidFill>
            <a:schemeClr val="bg1">
              <a:lumMod val="85000"/>
            </a:schemeClr>
          </a:solidFill>
        </p:spPr>
        <p:txBody>
          <a:bodyPr wrap="square" anchor="ctr">
            <a:noAutofit/>
          </a:bodyPr>
          <a:lstStyle>
            <a:lvl1pPr marL="0" indent="0" algn="ctr">
              <a:buNone/>
              <a:defRPr sz="1400" baseline="0">
                <a:latin typeface="+mj-lt"/>
              </a:defRPr>
            </a:lvl1pPr>
          </a:lstStyle>
          <a:p>
            <a:r>
              <a:rPr lang="en-US" dirty="0"/>
              <a:t>Insert Image</a:t>
            </a:r>
          </a:p>
        </p:txBody>
      </p:sp>
      <p:sp>
        <p:nvSpPr>
          <p:cNvPr id="3" name="Content Placeholder 2"/>
          <p:cNvSpPr>
            <a:spLocks noGrp="1"/>
          </p:cNvSpPr>
          <p:nvPr>
            <p:ph idx="1" hasCustomPrompt="1"/>
          </p:nvPr>
        </p:nvSpPr>
        <p:spPr>
          <a:xfrm>
            <a:off x="218536" y="1044575"/>
            <a:ext cx="11973464" cy="5321300"/>
          </a:xfrm>
        </p:spPr>
        <p:txBody>
          <a:bodyPr/>
          <a:lstStyle>
            <a:lvl1pPr>
              <a:defRPr/>
            </a:lvl1pPr>
          </a:lstStyle>
          <a:p>
            <a:pPr lvl="0"/>
            <a:r>
              <a:rPr lang="en-US" dirty="0"/>
              <a:t>Click to add text</a:t>
            </a:r>
          </a:p>
          <a:p>
            <a:pPr lvl="1"/>
            <a:r>
              <a:rPr lang="en-US" dirty="0"/>
              <a:t>Second level</a:t>
            </a:r>
          </a:p>
          <a:p>
            <a:pPr lvl="2"/>
            <a:r>
              <a:rPr lang="en-US" dirty="0"/>
              <a:t>Third level</a:t>
            </a:r>
            <a:endParaRPr lang="en-AU" dirty="0"/>
          </a:p>
        </p:txBody>
      </p:sp>
      <p:sp>
        <p:nvSpPr>
          <p:cNvPr id="4" name="Title 1"/>
          <p:cNvSpPr>
            <a:spLocks noGrp="1"/>
          </p:cNvSpPr>
          <p:nvPr>
            <p:ph type="title" hasCustomPrompt="1"/>
          </p:nvPr>
        </p:nvSpPr>
        <p:spPr>
          <a:xfrm>
            <a:off x="1689552" y="1"/>
            <a:ext cx="8812896" cy="714356"/>
          </a:xfrm>
        </p:spPr>
        <p:txBody>
          <a:bodyPr/>
          <a:lstStyle/>
          <a:p>
            <a:r>
              <a:rPr lang="en-US" dirty="0"/>
              <a:t>Click to add Slide Heading</a:t>
            </a:r>
            <a:endParaRPr lang="en-AU" dirty="0"/>
          </a:p>
        </p:txBody>
      </p:sp>
    </p:spTree>
    <p:extLst>
      <p:ext uri="{BB962C8B-B14F-4D97-AF65-F5344CB8AC3E}">
        <p14:creationId xmlns:p14="http://schemas.microsoft.com/office/powerpoint/2010/main" val="1806242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Slide Heading</a:t>
            </a:r>
            <a:endParaRPr lang="en-AU" dirty="0"/>
          </a:p>
        </p:txBody>
      </p:sp>
      <p:sp>
        <p:nvSpPr>
          <p:cNvPr id="3" name="Content Placeholder 2"/>
          <p:cNvSpPr>
            <a:spLocks noGrp="1"/>
          </p:cNvSpPr>
          <p:nvPr>
            <p:ph idx="1" hasCustomPrompt="1"/>
          </p:nvPr>
        </p:nvSpPr>
        <p:spPr/>
        <p:txBody>
          <a:bodyPr/>
          <a:lstStyle>
            <a:lvl1pPr>
              <a:defRPr/>
            </a:lvl1pPr>
          </a:lstStyle>
          <a:p>
            <a:pPr lvl="0"/>
            <a:r>
              <a:rPr lang="en-US" dirty="0"/>
              <a:t>Click to add text</a:t>
            </a:r>
          </a:p>
          <a:p>
            <a:pPr lvl="1"/>
            <a:r>
              <a:rPr lang="en-US" dirty="0"/>
              <a:t>Second level</a:t>
            </a:r>
          </a:p>
          <a:p>
            <a:pPr lvl="2"/>
            <a:r>
              <a:rPr lang="en-US" dirty="0"/>
              <a:t>Third level</a:t>
            </a:r>
            <a:endParaRPr lang="en-AU" dirty="0"/>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776567D-3ACA-4102-917C-3514584A2E21}"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Slide Heading</a:t>
            </a:r>
            <a:endParaRPr lang="en-AU" dirty="0"/>
          </a:p>
        </p:txBody>
      </p:sp>
      <p:sp>
        <p:nvSpPr>
          <p:cNvPr id="3" name="Content Placeholder 2"/>
          <p:cNvSpPr>
            <a:spLocks noGrp="1"/>
          </p:cNvSpPr>
          <p:nvPr>
            <p:ph idx="1" hasCustomPrompt="1"/>
          </p:nvPr>
        </p:nvSpPr>
        <p:spPr/>
        <p:txBody>
          <a:bodyPr/>
          <a:lstStyle>
            <a:lvl1pPr>
              <a:defRPr/>
            </a:lvl1pPr>
          </a:lstStyle>
          <a:p>
            <a:pPr lvl="0"/>
            <a:r>
              <a:rPr lang="en-US" dirty="0"/>
              <a:t>Click to add text</a:t>
            </a:r>
          </a:p>
          <a:p>
            <a:pPr lvl="1"/>
            <a:r>
              <a:rPr lang="en-US" dirty="0"/>
              <a:t>Second level</a:t>
            </a:r>
          </a:p>
          <a:p>
            <a:pPr lvl="2"/>
            <a:r>
              <a:rPr lang="en-US" dirty="0"/>
              <a:t>Third level</a:t>
            </a:r>
            <a:endParaRPr lang="en-AU" dirty="0"/>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776567D-3ACA-4102-917C-3514584A2E21}" type="slidenum">
              <a:rPr lang="en-AU" smtClean="0"/>
              <a:pPr/>
              <a:t>‹#›</a:t>
            </a:fld>
            <a:endParaRPr lang="en-AU"/>
          </a:p>
        </p:txBody>
      </p:sp>
    </p:spTree>
    <p:extLst>
      <p:ext uri="{BB962C8B-B14F-4D97-AF65-F5344CB8AC3E}">
        <p14:creationId xmlns:p14="http://schemas.microsoft.com/office/powerpoint/2010/main" val="478596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Picture Placeholder 14"/>
          <p:cNvSpPr>
            <a:spLocks noGrp="1"/>
          </p:cNvSpPr>
          <p:nvPr>
            <p:ph type="pic" sz="quarter" idx="13"/>
          </p:nvPr>
        </p:nvSpPr>
        <p:spPr>
          <a:xfrm>
            <a:off x="0" y="2164983"/>
            <a:ext cx="12192000" cy="3312368"/>
          </a:xfrm>
          <a:effectLst>
            <a:innerShdw blurRad="114300">
              <a:prstClr val="black"/>
            </a:innerShdw>
          </a:effectLst>
        </p:spPr>
        <p:txBody>
          <a:bodyPr anchor="t">
            <a:normAutofit/>
          </a:bodyPr>
          <a:lstStyle>
            <a:lvl1pPr algn="ctr">
              <a:buNone/>
              <a:defRPr sz="1200"/>
            </a:lvl1pPr>
          </a:lstStyle>
          <a:p>
            <a:endParaRPr lang="en-US" dirty="0"/>
          </a:p>
          <a:p>
            <a:r>
              <a:rPr lang="en-US" dirty="0"/>
              <a:t>Click to add image</a:t>
            </a:r>
            <a:endParaRPr lang="en-AU" dirty="0"/>
          </a:p>
        </p:txBody>
      </p:sp>
      <p:sp>
        <p:nvSpPr>
          <p:cNvPr id="6" name="Slide Number Placeholder 5"/>
          <p:cNvSpPr>
            <a:spLocks noGrp="1"/>
          </p:cNvSpPr>
          <p:nvPr>
            <p:ph type="sldNum" sz="quarter" idx="12"/>
          </p:nvPr>
        </p:nvSpPr>
        <p:spPr/>
        <p:txBody>
          <a:bodyPr/>
          <a:lstStyle/>
          <a:p>
            <a:fld id="{1776567D-3ACA-4102-917C-3514584A2E21}" type="slidenum">
              <a:rPr lang="en-AU" smtClean="0"/>
              <a:pPr/>
              <a:t>‹#›</a:t>
            </a:fld>
            <a:endParaRPr lang="en-AU"/>
          </a:p>
        </p:txBody>
      </p:sp>
      <p:sp>
        <p:nvSpPr>
          <p:cNvPr id="10" name="Text Placeholder 9"/>
          <p:cNvSpPr>
            <a:spLocks noGrp="1"/>
          </p:cNvSpPr>
          <p:nvPr>
            <p:ph type="body" sz="quarter" idx="14"/>
          </p:nvPr>
        </p:nvSpPr>
        <p:spPr>
          <a:xfrm>
            <a:off x="0" y="5517233"/>
            <a:ext cx="12192000" cy="1268759"/>
          </a:xfrm>
        </p:spPr>
        <p:txBody>
          <a:bodyPr anchor="ctr">
            <a:normAutofit/>
          </a:bodyPr>
          <a:lstStyle>
            <a:lvl1pPr marL="0" indent="0" algn="ctr">
              <a:buNone/>
              <a:defRPr sz="4800" b="1"/>
            </a:lvl1pPr>
            <a:lvl2pPr marL="357187" indent="0" algn="ctr">
              <a:buNone/>
              <a:defRPr/>
            </a:lvl2pPr>
            <a:lvl3pPr marL="714375" indent="0">
              <a:buNone/>
              <a:defRPr/>
            </a:lvl3pPr>
            <a:lvl4pPr marL="1371600" indent="0">
              <a:buNone/>
              <a:defRPr/>
            </a:lvl4pPr>
            <a:lvl5pPr marL="1828800" indent="0">
              <a:buNone/>
              <a:defRPr/>
            </a:lvl5pPr>
          </a:lstStyle>
          <a:p>
            <a:pPr lvl="0"/>
            <a:r>
              <a:rPr lang="en-US" dirty="0"/>
              <a:t>Edit Master text styles</a:t>
            </a:r>
          </a:p>
        </p:txBody>
      </p:sp>
      <p:sp>
        <p:nvSpPr>
          <p:cNvPr id="13" name="Text Placeholder 9"/>
          <p:cNvSpPr>
            <a:spLocks noGrp="1"/>
          </p:cNvSpPr>
          <p:nvPr>
            <p:ph type="body" sz="quarter" idx="16"/>
          </p:nvPr>
        </p:nvSpPr>
        <p:spPr>
          <a:xfrm>
            <a:off x="18209" y="856344"/>
            <a:ext cx="12192000" cy="1268759"/>
          </a:xfrm>
        </p:spPr>
        <p:txBody>
          <a:bodyPr anchor="ctr">
            <a:normAutofit/>
          </a:bodyPr>
          <a:lstStyle>
            <a:lvl1pPr marL="0" indent="0" algn="ctr">
              <a:buNone/>
              <a:defRPr sz="4800" b="1"/>
            </a:lvl1pPr>
            <a:lvl2pPr marL="357187" indent="0" algn="ctr">
              <a:buNone/>
              <a:defRPr/>
            </a:lvl2pPr>
            <a:lvl3pPr marL="714375" indent="0">
              <a:buNone/>
              <a:defRPr/>
            </a:lvl3pPr>
            <a:lvl4pPr marL="1371600" indent="0">
              <a:buNone/>
              <a:defRPr/>
            </a:lvl4pPr>
            <a:lvl5pPr marL="1828800" indent="0">
              <a:buNone/>
              <a:defRPr/>
            </a:lvl5pPr>
          </a:lstStyle>
          <a:p>
            <a:pPr lvl="0"/>
            <a:r>
              <a:rPr lang="en-US" dirty="0"/>
              <a:t>Edit Master text styles</a:t>
            </a:r>
          </a:p>
        </p:txBody>
      </p:sp>
      <p:sp>
        <p:nvSpPr>
          <p:cNvPr id="14" name="Title 1"/>
          <p:cNvSpPr>
            <a:spLocks noGrp="1"/>
          </p:cNvSpPr>
          <p:nvPr>
            <p:ph type="title" hasCustomPrompt="1"/>
          </p:nvPr>
        </p:nvSpPr>
        <p:spPr>
          <a:xfrm>
            <a:off x="1689552" y="1"/>
            <a:ext cx="8812896" cy="714356"/>
          </a:xfrm>
        </p:spPr>
        <p:txBody>
          <a:bodyPr/>
          <a:lstStyle>
            <a:lvl1pPr>
              <a:defRPr baseline="0"/>
            </a:lvl1pPr>
          </a:lstStyle>
          <a:p>
            <a:r>
              <a:rPr lang="en-US" dirty="0"/>
              <a:t>Click to add Slide Heading</a:t>
            </a:r>
            <a:endParaRPr lang="en-AU" dirty="0"/>
          </a:p>
        </p:txBody>
      </p:sp>
    </p:spTree>
    <p:extLst>
      <p:ext uri="{BB962C8B-B14F-4D97-AF65-F5344CB8AC3E}">
        <p14:creationId xmlns:p14="http://schemas.microsoft.com/office/powerpoint/2010/main" val="102828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18536" y="3674468"/>
            <a:ext cx="11734115" cy="2691407"/>
          </a:xfrm>
        </p:spPr>
        <p:txBody>
          <a:bodyPr/>
          <a:lstStyle>
            <a:lvl1pPr>
              <a:defRPr/>
            </a:lvl1pPr>
          </a:lstStyle>
          <a:p>
            <a:pPr lvl="0"/>
            <a:r>
              <a:rPr lang="en-US" dirty="0"/>
              <a:t>Click to add text</a:t>
            </a:r>
          </a:p>
          <a:p>
            <a:pPr lvl="1"/>
            <a:r>
              <a:rPr lang="en-US" dirty="0"/>
              <a:t>Second level</a:t>
            </a:r>
          </a:p>
          <a:p>
            <a:pPr lvl="2"/>
            <a:r>
              <a:rPr lang="en-US" dirty="0"/>
              <a:t>Third level</a:t>
            </a:r>
            <a:endParaRPr lang="en-AU" dirty="0"/>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776567D-3ACA-4102-917C-3514584A2E21}" type="slidenum">
              <a:rPr lang="en-AU" smtClean="0"/>
              <a:pPr/>
              <a:t>‹#›</a:t>
            </a:fld>
            <a:endParaRPr lang="en-AU"/>
          </a:p>
        </p:txBody>
      </p:sp>
      <p:sp>
        <p:nvSpPr>
          <p:cNvPr id="11" name="Picture Placeholder 14"/>
          <p:cNvSpPr>
            <a:spLocks noGrp="1"/>
          </p:cNvSpPr>
          <p:nvPr>
            <p:ph type="pic" sz="quarter" idx="13"/>
          </p:nvPr>
        </p:nvSpPr>
        <p:spPr>
          <a:xfrm>
            <a:off x="0" y="864892"/>
            <a:ext cx="12192000" cy="2227113"/>
          </a:xfrm>
        </p:spPr>
        <p:txBody>
          <a:bodyPr anchor="t">
            <a:normAutofit/>
          </a:bodyPr>
          <a:lstStyle>
            <a:lvl1pPr algn="ctr">
              <a:buNone/>
              <a:defRPr sz="1200"/>
            </a:lvl1pPr>
          </a:lstStyle>
          <a:p>
            <a:endParaRPr lang="en-US" dirty="0"/>
          </a:p>
          <a:p>
            <a:r>
              <a:rPr lang="en-US" dirty="0"/>
              <a:t>Click to add image</a:t>
            </a:r>
            <a:endParaRPr lang="en-AU" dirty="0"/>
          </a:p>
        </p:txBody>
      </p:sp>
      <p:sp>
        <p:nvSpPr>
          <p:cNvPr id="13" name="Title 1"/>
          <p:cNvSpPr>
            <a:spLocks noGrp="1"/>
          </p:cNvSpPr>
          <p:nvPr>
            <p:ph type="title" hasCustomPrompt="1"/>
          </p:nvPr>
        </p:nvSpPr>
        <p:spPr>
          <a:xfrm>
            <a:off x="1689552" y="1"/>
            <a:ext cx="8812896" cy="714356"/>
          </a:xfrm>
        </p:spPr>
        <p:txBody>
          <a:bodyPr/>
          <a:lstStyle>
            <a:lvl1pPr>
              <a:defRPr b="1" baseline="0"/>
            </a:lvl1pPr>
          </a:lstStyle>
          <a:p>
            <a:r>
              <a:rPr lang="en-US" dirty="0"/>
              <a:t>Click to add Slide Heading</a:t>
            </a:r>
            <a:endParaRPr lang="en-AU" dirty="0"/>
          </a:p>
        </p:txBody>
      </p:sp>
    </p:spTree>
    <p:extLst>
      <p:ext uri="{BB962C8B-B14F-4D97-AF65-F5344CB8AC3E}">
        <p14:creationId xmlns:p14="http://schemas.microsoft.com/office/powerpoint/2010/main" val="1010182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0" y="551904"/>
            <a:ext cx="12192000" cy="102304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8" name="Rectangle 7"/>
          <p:cNvSpPr/>
          <p:nvPr userDrawn="1"/>
        </p:nvSpPr>
        <p:spPr>
          <a:xfrm>
            <a:off x="0" y="0"/>
            <a:ext cx="12192000" cy="1484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3" name="Content Placeholder 2"/>
          <p:cNvSpPr>
            <a:spLocks noGrp="1"/>
          </p:cNvSpPr>
          <p:nvPr>
            <p:ph idx="1" hasCustomPrompt="1"/>
          </p:nvPr>
        </p:nvSpPr>
        <p:spPr>
          <a:xfrm>
            <a:off x="218536" y="1680862"/>
            <a:ext cx="11973464" cy="4685013"/>
          </a:xfrm>
        </p:spPr>
        <p:txBody>
          <a:bodyPr/>
          <a:lstStyle>
            <a:lvl1pPr>
              <a:defRPr/>
            </a:lvl1pPr>
          </a:lstStyle>
          <a:p>
            <a:pPr lvl="0"/>
            <a:r>
              <a:rPr lang="en-US" dirty="0"/>
              <a:t>Click to add text</a:t>
            </a:r>
          </a:p>
          <a:p>
            <a:pPr lvl="1"/>
            <a:r>
              <a:rPr lang="en-US" dirty="0"/>
              <a:t>Second level</a:t>
            </a:r>
          </a:p>
          <a:p>
            <a:pPr lvl="2"/>
            <a:r>
              <a:rPr lang="en-US" dirty="0"/>
              <a:t>Third level</a:t>
            </a:r>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776567D-3ACA-4102-917C-3514584A2E21}" type="slidenum">
              <a:rPr lang="en-AU" smtClean="0"/>
              <a:pPr/>
              <a:t>‹#›</a:t>
            </a:fld>
            <a:endParaRPr lang="en-AU" dirty="0"/>
          </a:p>
        </p:txBody>
      </p:sp>
      <p:sp>
        <p:nvSpPr>
          <p:cNvPr id="10" name="Title 1"/>
          <p:cNvSpPr>
            <a:spLocks noGrp="1"/>
          </p:cNvSpPr>
          <p:nvPr>
            <p:ph type="title" hasCustomPrompt="1"/>
          </p:nvPr>
        </p:nvSpPr>
        <p:spPr>
          <a:xfrm>
            <a:off x="1689552" y="1"/>
            <a:ext cx="8812896" cy="714356"/>
          </a:xfrm>
        </p:spPr>
        <p:txBody>
          <a:bodyPr/>
          <a:lstStyle>
            <a:lvl1pPr>
              <a:defRPr baseline="0"/>
            </a:lvl1pPr>
          </a:lstStyle>
          <a:p>
            <a:r>
              <a:rPr lang="en-US" dirty="0"/>
              <a:t>Click to add Slide Heading</a:t>
            </a:r>
            <a:endParaRPr lang="en-AU" dirty="0"/>
          </a:p>
        </p:txBody>
      </p:sp>
      <p:pic>
        <p:nvPicPr>
          <p:cNvPr id="11" name="Picture 4" descr="Sibenco Legal and Advisory"/>
          <p:cNvPicPr>
            <a:picLocks noChangeAspect="1" noChangeArrowheads="1"/>
          </p:cNvPicPr>
          <p:nvPr userDrawn="1"/>
        </p:nvPicPr>
        <p:blipFill>
          <a:blip r:embed="rId2"/>
          <a:srcRect/>
          <a:stretch>
            <a:fillRect/>
          </a:stretch>
        </p:blipFill>
        <p:spPr bwMode="auto">
          <a:xfrm>
            <a:off x="218536" y="175781"/>
            <a:ext cx="1291136" cy="395670"/>
          </a:xfrm>
          <a:prstGeom prst="rect">
            <a:avLst/>
          </a:prstGeom>
          <a:noFill/>
        </p:spPr>
      </p:pic>
    </p:spTree>
    <p:extLst>
      <p:ext uri="{BB962C8B-B14F-4D97-AF65-F5344CB8AC3E}">
        <p14:creationId xmlns:p14="http://schemas.microsoft.com/office/powerpoint/2010/main" val="284642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0" y="1293963"/>
            <a:ext cx="12192000" cy="2227113"/>
          </a:xfrm>
        </p:spPr>
        <p:txBody>
          <a:bodyPr anchor="t">
            <a:normAutofit/>
          </a:bodyPr>
          <a:lstStyle>
            <a:lvl1pPr algn="ctr">
              <a:buNone/>
              <a:defRPr sz="1200"/>
            </a:lvl1pPr>
          </a:lstStyle>
          <a:p>
            <a:endParaRPr lang="en-US" dirty="0"/>
          </a:p>
          <a:p>
            <a:r>
              <a:rPr lang="en-US" dirty="0"/>
              <a:t>Click to add image</a:t>
            </a:r>
            <a:endParaRPr lang="en-AU" dirty="0"/>
          </a:p>
        </p:txBody>
      </p:sp>
      <p:sp>
        <p:nvSpPr>
          <p:cNvPr id="7" name="Rectangle 6"/>
          <p:cNvSpPr/>
          <p:nvPr userDrawn="1"/>
        </p:nvSpPr>
        <p:spPr>
          <a:xfrm>
            <a:off x="0" y="218114"/>
            <a:ext cx="12192000" cy="111192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8" name="Rectangle 7"/>
          <p:cNvSpPr/>
          <p:nvPr userDrawn="1"/>
        </p:nvSpPr>
        <p:spPr>
          <a:xfrm>
            <a:off x="0" y="0"/>
            <a:ext cx="12192000" cy="1214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10" name="Rectangle 9"/>
          <p:cNvSpPr/>
          <p:nvPr userDrawn="1"/>
        </p:nvSpPr>
        <p:spPr>
          <a:xfrm>
            <a:off x="0" y="6816056"/>
            <a:ext cx="1219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16" name="Title 1"/>
          <p:cNvSpPr>
            <a:spLocks noGrp="1"/>
          </p:cNvSpPr>
          <p:nvPr>
            <p:ph type="ctrTitle" hasCustomPrompt="1"/>
          </p:nvPr>
        </p:nvSpPr>
        <p:spPr>
          <a:xfrm>
            <a:off x="898167" y="3934019"/>
            <a:ext cx="10395667" cy="1446415"/>
          </a:xfrm>
        </p:spPr>
        <p:txBody>
          <a:bodyPr anchor="b">
            <a:normAutofit/>
          </a:bodyPr>
          <a:lstStyle>
            <a:lvl1pPr algn="ctr">
              <a:defRPr sz="4800">
                <a:solidFill>
                  <a:schemeClr val="tx1"/>
                </a:solidFill>
              </a:defRPr>
            </a:lvl1pPr>
          </a:lstStyle>
          <a:p>
            <a:r>
              <a:rPr lang="en-US" dirty="0"/>
              <a:t>Click to add Title</a:t>
            </a:r>
            <a:endParaRPr lang="en-AU" dirty="0"/>
          </a:p>
        </p:txBody>
      </p:sp>
      <p:sp>
        <p:nvSpPr>
          <p:cNvPr id="17" name="Subtitle 2"/>
          <p:cNvSpPr>
            <a:spLocks noGrp="1"/>
          </p:cNvSpPr>
          <p:nvPr>
            <p:ph type="subTitle" idx="1" hasCustomPrompt="1"/>
          </p:nvPr>
        </p:nvSpPr>
        <p:spPr>
          <a:xfrm>
            <a:off x="898167" y="5438623"/>
            <a:ext cx="10395667" cy="889462"/>
          </a:xfrm>
        </p:spPr>
        <p:txBody>
          <a:bodyPr>
            <a:normAutofit/>
          </a:bodyPr>
          <a:lstStyle>
            <a:lvl1pPr marL="0" indent="0" algn="ctr">
              <a:buNone/>
              <a:defRPr sz="20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other information</a:t>
            </a:r>
            <a:endParaRPr lang="en-AU" dirty="0"/>
          </a:p>
        </p:txBody>
      </p:sp>
      <p:pic>
        <p:nvPicPr>
          <p:cNvPr id="12" name="Picture 4" descr="Sibenco Legal and Advisory"/>
          <p:cNvPicPr>
            <a:picLocks noChangeAspect="1" noChangeArrowheads="1"/>
          </p:cNvPicPr>
          <p:nvPr userDrawn="1"/>
        </p:nvPicPr>
        <p:blipFill>
          <a:blip r:embed="rId2"/>
          <a:srcRect/>
          <a:stretch>
            <a:fillRect/>
          </a:stretch>
        </p:blipFill>
        <p:spPr bwMode="auto">
          <a:xfrm>
            <a:off x="292363" y="96642"/>
            <a:ext cx="3332135" cy="1021138"/>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8_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2242869" y="1"/>
            <a:ext cx="9949132" cy="714356"/>
          </a:xfrm>
          <a:prstGeom prst="rect">
            <a:avLst/>
          </a:prstGeom>
        </p:spPr>
        <p:txBody>
          <a:bodyPr vert="horz" lIns="91440" tIns="45720" rIns="91440" bIns="45720" rtlCol="0" anchor="ctr">
            <a:normAutofit/>
          </a:bodyPr>
          <a:lstStyle/>
          <a:p>
            <a:r>
              <a:rPr lang="en-US" dirty="0"/>
              <a:t>Click to add Slide Heading</a:t>
            </a:r>
            <a:endParaRPr lang="en-AU" dirty="0"/>
          </a:p>
        </p:txBody>
      </p:sp>
      <p:sp>
        <p:nvSpPr>
          <p:cNvPr id="8" name="Rectangle 7"/>
          <p:cNvSpPr/>
          <p:nvPr userDrawn="1"/>
        </p:nvSpPr>
        <p:spPr>
          <a:xfrm>
            <a:off x="0" y="0"/>
            <a:ext cx="12192000" cy="85150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9" name="Rectangle 8"/>
          <p:cNvSpPr/>
          <p:nvPr userDrawn="1"/>
        </p:nvSpPr>
        <p:spPr>
          <a:xfrm>
            <a:off x="0" y="0"/>
            <a:ext cx="12192000" cy="7358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1" name="Picture 4" descr="Sibenco Legal and Advisory"/>
          <p:cNvPicPr>
            <a:picLocks noChangeAspect="1" noChangeArrowheads="1"/>
          </p:cNvPicPr>
          <p:nvPr userDrawn="1"/>
        </p:nvPicPr>
        <p:blipFill>
          <a:blip r:embed="rId2"/>
          <a:srcRect/>
          <a:stretch>
            <a:fillRect/>
          </a:stretch>
        </p:blipFill>
        <p:spPr bwMode="auto">
          <a:xfrm>
            <a:off x="218536" y="175781"/>
            <a:ext cx="1291136" cy="395670"/>
          </a:xfrm>
          <a:prstGeom prst="rect">
            <a:avLst/>
          </a:prstGeom>
          <a:noFill/>
        </p:spPr>
      </p:pic>
      <p:sp>
        <p:nvSpPr>
          <p:cNvPr id="18" name="Picture Placeholder 17"/>
          <p:cNvSpPr>
            <a:spLocks noGrp="1"/>
          </p:cNvSpPr>
          <p:nvPr>
            <p:ph type="pic" sz="quarter" idx="21" hasCustomPrompt="1"/>
          </p:nvPr>
        </p:nvSpPr>
        <p:spPr>
          <a:xfrm>
            <a:off x="4502845" y="-484095"/>
            <a:ext cx="7050099" cy="7468880"/>
          </a:xfrm>
          <a:custGeom>
            <a:avLst/>
            <a:gdLst>
              <a:gd name="connsiteX0" fmla="*/ 2734512 w 7050098"/>
              <a:gd name="connsiteY0" fmla="*/ 2159214 h 7468880"/>
              <a:gd name="connsiteX1" fmla="*/ 3265712 w 7050098"/>
              <a:gd name="connsiteY1" fmla="*/ 2159214 h 7468880"/>
              <a:gd name="connsiteX2" fmla="*/ 1545492 w 7050098"/>
              <a:gd name="connsiteY2" fmla="*/ 7322884 h 7468880"/>
              <a:gd name="connsiteX3" fmla="*/ 1014292 w 7050098"/>
              <a:gd name="connsiteY3" fmla="*/ 7322884 h 7468880"/>
              <a:gd name="connsiteX4" fmla="*/ 4935986 w 7050098"/>
              <a:gd name="connsiteY4" fmla="*/ 1828799 h 7468880"/>
              <a:gd name="connsiteX5" fmla="*/ 5467186 w 7050098"/>
              <a:gd name="connsiteY5" fmla="*/ 1828799 h 7468880"/>
              <a:gd name="connsiteX6" fmla="*/ 3746966 w 7050098"/>
              <a:gd name="connsiteY6" fmla="*/ 6992470 h 7468880"/>
              <a:gd name="connsiteX7" fmla="*/ 3215766 w 7050098"/>
              <a:gd name="connsiteY7" fmla="*/ 6992470 h 7468880"/>
              <a:gd name="connsiteX8" fmla="*/ 1720220 w 7050098"/>
              <a:gd name="connsiteY8" fmla="*/ 1575228 h 7468880"/>
              <a:gd name="connsiteX9" fmla="*/ 2251420 w 7050098"/>
              <a:gd name="connsiteY9" fmla="*/ 1575228 h 7468880"/>
              <a:gd name="connsiteX10" fmla="*/ 531200 w 7050098"/>
              <a:gd name="connsiteY10" fmla="*/ 6738898 h 7468880"/>
              <a:gd name="connsiteX11" fmla="*/ 0 w 7050098"/>
              <a:gd name="connsiteY11" fmla="*/ 6738898 h 7468880"/>
              <a:gd name="connsiteX12" fmla="*/ 4809210 w 7050098"/>
              <a:gd name="connsiteY12" fmla="*/ 1267865 h 7468880"/>
              <a:gd name="connsiteX13" fmla="*/ 5040724 w 7050098"/>
              <a:gd name="connsiteY13" fmla="*/ 1267865 h 7468880"/>
              <a:gd name="connsiteX14" fmla="*/ 3020818 w 7050098"/>
              <a:gd name="connsiteY14" fmla="*/ 7468880 h 7468880"/>
              <a:gd name="connsiteX15" fmla="*/ 2789304 w 7050098"/>
              <a:gd name="connsiteY15" fmla="*/ 7468880 h 7468880"/>
              <a:gd name="connsiteX16" fmla="*/ 4255957 w 7050098"/>
              <a:gd name="connsiteY16" fmla="*/ 1121869 h 7468880"/>
              <a:gd name="connsiteX17" fmla="*/ 4487471 w 7050098"/>
              <a:gd name="connsiteY17" fmla="*/ 1121869 h 7468880"/>
              <a:gd name="connsiteX18" fmla="*/ 2467565 w 7050098"/>
              <a:gd name="connsiteY18" fmla="*/ 7322884 h 7468880"/>
              <a:gd name="connsiteX19" fmla="*/ 2236051 w 7050098"/>
              <a:gd name="connsiteY19" fmla="*/ 7322884 h 7468880"/>
              <a:gd name="connsiteX20" fmla="*/ 5818294 w 7050098"/>
              <a:gd name="connsiteY20" fmla="*/ 1037345 h 7468880"/>
              <a:gd name="connsiteX21" fmla="*/ 7050098 w 7050098"/>
              <a:gd name="connsiteY21" fmla="*/ 1037345 h 7468880"/>
              <a:gd name="connsiteX22" fmla="*/ 5308182 w 7050098"/>
              <a:gd name="connsiteY22" fmla="*/ 6201015 h 7468880"/>
              <a:gd name="connsiteX23" fmla="*/ 4076378 w 7050098"/>
              <a:gd name="connsiteY23" fmla="*/ 6201015 h 7468880"/>
              <a:gd name="connsiteX24" fmla="*/ 3794908 w 7050098"/>
              <a:gd name="connsiteY24" fmla="*/ 791456 h 7468880"/>
              <a:gd name="connsiteX25" fmla="*/ 4326108 w 7050098"/>
              <a:gd name="connsiteY25" fmla="*/ 791456 h 7468880"/>
              <a:gd name="connsiteX26" fmla="*/ 2605888 w 7050098"/>
              <a:gd name="connsiteY26" fmla="*/ 5955126 h 7468880"/>
              <a:gd name="connsiteX27" fmla="*/ 2074688 w 7050098"/>
              <a:gd name="connsiteY27" fmla="*/ 5955126 h 7468880"/>
              <a:gd name="connsiteX28" fmla="*/ 2603884 w 7050098"/>
              <a:gd name="connsiteY28" fmla="*/ 729984 h 7468880"/>
              <a:gd name="connsiteX29" fmla="*/ 3135084 w 7050098"/>
              <a:gd name="connsiteY29" fmla="*/ 729984 h 7468880"/>
              <a:gd name="connsiteX30" fmla="*/ 1414864 w 7050098"/>
              <a:gd name="connsiteY30" fmla="*/ 5893654 h 7468880"/>
              <a:gd name="connsiteX31" fmla="*/ 883664 w 7050098"/>
              <a:gd name="connsiteY31" fmla="*/ 5893654 h 7468880"/>
              <a:gd name="connsiteX32" fmla="*/ 4912944 w 7050098"/>
              <a:gd name="connsiteY32" fmla="*/ 0 h 7468880"/>
              <a:gd name="connsiteX33" fmla="*/ 5144458 w 7050098"/>
              <a:gd name="connsiteY33" fmla="*/ 0 h 7468880"/>
              <a:gd name="connsiteX34" fmla="*/ 3124552 w 7050098"/>
              <a:gd name="connsiteY34" fmla="*/ 6201015 h 7468880"/>
              <a:gd name="connsiteX35" fmla="*/ 2893038 w 7050098"/>
              <a:gd name="connsiteY35" fmla="*/ 6201015 h 7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050098" h="7468880">
                <a:moveTo>
                  <a:pt x="2734512" y="2159214"/>
                </a:moveTo>
                <a:lnTo>
                  <a:pt x="3265712" y="2159214"/>
                </a:lnTo>
                <a:lnTo>
                  <a:pt x="1545492" y="7322884"/>
                </a:lnTo>
                <a:lnTo>
                  <a:pt x="1014292" y="7322884"/>
                </a:lnTo>
                <a:close/>
                <a:moveTo>
                  <a:pt x="4935986" y="1828799"/>
                </a:moveTo>
                <a:lnTo>
                  <a:pt x="5467186" y="1828799"/>
                </a:lnTo>
                <a:lnTo>
                  <a:pt x="3746966" y="6992470"/>
                </a:lnTo>
                <a:lnTo>
                  <a:pt x="3215766" y="6992470"/>
                </a:lnTo>
                <a:close/>
                <a:moveTo>
                  <a:pt x="1720220" y="1575228"/>
                </a:moveTo>
                <a:lnTo>
                  <a:pt x="2251420" y="1575228"/>
                </a:lnTo>
                <a:lnTo>
                  <a:pt x="531200" y="6738898"/>
                </a:lnTo>
                <a:lnTo>
                  <a:pt x="0" y="6738898"/>
                </a:lnTo>
                <a:close/>
                <a:moveTo>
                  <a:pt x="4809210" y="1267865"/>
                </a:moveTo>
                <a:lnTo>
                  <a:pt x="5040724" y="1267865"/>
                </a:lnTo>
                <a:lnTo>
                  <a:pt x="3020818" y="7468880"/>
                </a:lnTo>
                <a:lnTo>
                  <a:pt x="2789304" y="7468880"/>
                </a:lnTo>
                <a:close/>
                <a:moveTo>
                  <a:pt x="4255957" y="1121869"/>
                </a:moveTo>
                <a:lnTo>
                  <a:pt x="4487471" y="1121869"/>
                </a:lnTo>
                <a:lnTo>
                  <a:pt x="2467565" y="7322884"/>
                </a:lnTo>
                <a:lnTo>
                  <a:pt x="2236051" y="7322884"/>
                </a:lnTo>
                <a:close/>
                <a:moveTo>
                  <a:pt x="5818294" y="1037345"/>
                </a:moveTo>
                <a:lnTo>
                  <a:pt x="7050098" y="1037345"/>
                </a:lnTo>
                <a:lnTo>
                  <a:pt x="5308182" y="6201015"/>
                </a:lnTo>
                <a:lnTo>
                  <a:pt x="4076378" y="6201015"/>
                </a:lnTo>
                <a:close/>
                <a:moveTo>
                  <a:pt x="3794908" y="791456"/>
                </a:moveTo>
                <a:lnTo>
                  <a:pt x="4326108" y="791456"/>
                </a:lnTo>
                <a:lnTo>
                  <a:pt x="2605888" y="5955126"/>
                </a:lnTo>
                <a:lnTo>
                  <a:pt x="2074688" y="5955126"/>
                </a:lnTo>
                <a:close/>
                <a:moveTo>
                  <a:pt x="2603884" y="729984"/>
                </a:moveTo>
                <a:lnTo>
                  <a:pt x="3135084" y="729984"/>
                </a:lnTo>
                <a:lnTo>
                  <a:pt x="1414864" y="5893654"/>
                </a:lnTo>
                <a:lnTo>
                  <a:pt x="883664" y="5893654"/>
                </a:lnTo>
                <a:close/>
                <a:moveTo>
                  <a:pt x="4912944" y="0"/>
                </a:moveTo>
                <a:lnTo>
                  <a:pt x="5144458" y="0"/>
                </a:lnTo>
                <a:lnTo>
                  <a:pt x="3124552" y="6201015"/>
                </a:lnTo>
                <a:lnTo>
                  <a:pt x="2893038" y="6201015"/>
                </a:lnTo>
                <a:close/>
              </a:path>
            </a:pathLst>
          </a:custGeom>
          <a:solidFill>
            <a:schemeClr val="bg1">
              <a:lumMod val="85000"/>
            </a:schemeClr>
          </a:solidFill>
        </p:spPr>
        <p:txBody>
          <a:bodyPr wrap="square" anchor="ctr">
            <a:noAutofit/>
          </a:bodyPr>
          <a:lstStyle>
            <a:lvl1pPr marL="0" indent="0" algn="ctr">
              <a:buNone/>
              <a:defRPr sz="1400" baseline="0">
                <a:latin typeface="+mj-lt"/>
              </a:defRPr>
            </a:lvl1pPr>
          </a:lstStyle>
          <a:p>
            <a:r>
              <a:rPr lang="en-US" dirty="0"/>
              <a:t>Insert Image</a:t>
            </a:r>
          </a:p>
        </p:txBody>
      </p:sp>
      <p:sp>
        <p:nvSpPr>
          <p:cNvPr id="7" name="Content Placeholder 2"/>
          <p:cNvSpPr>
            <a:spLocks noGrp="1"/>
          </p:cNvSpPr>
          <p:nvPr>
            <p:ph idx="1" hasCustomPrompt="1"/>
          </p:nvPr>
        </p:nvSpPr>
        <p:spPr>
          <a:xfrm>
            <a:off x="218536" y="1044575"/>
            <a:ext cx="11973464" cy="5321300"/>
          </a:xfrm>
        </p:spPr>
        <p:txBody>
          <a:bodyPr/>
          <a:lstStyle>
            <a:lvl1pPr>
              <a:defRPr/>
            </a:lvl1pPr>
          </a:lstStyle>
          <a:p>
            <a:pPr lvl="0"/>
            <a:r>
              <a:rPr lang="en-US" dirty="0"/>
              <a:t>Click to add text</a:t>
            </a:r>
          </a:p>
          <a:p>
            <a:pPr lvl="1"/>
            <a:r>
              <a:rPr lang="en-US" dirty="0"/>
              <a:t>Second level</a:t>
            </a:r>
          </a:p>
          <a:p>
            <a:pPr lvl="2"/>
            <a:r>
              <a:rPr lang="en-US" dirty="0"/>
              <a:t>Third level</a:t>
            </a:r>
            <a:endParaRPr lang="en-AU" dirty="0"/>
          </a:p>
        </p:txBody>
      </p:sp>
    </p:spTree>
    <p:extLst>
      <p:ext uri="{BB962C8B-B14F-4D97-AF65-F5344CB8AC3E}">
        <p14:creationId xmlns:p14="http://schemas.microsoft.com/office/powerpoint/2010/main" val="431590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3_Title Slide">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5909023" y="-1242546"/>
            <a:ext cx="5809348" cy="9008283"/>
          </a:xfrm>
          <a:custGeom>
            <a:avLst/>
            <a:gdLst>
              <a:gd name="connsiteX0" fmla="*/ 4534337 w 5809348"/>
              <a:gd name="connsiteY0" fmla="*/ 6013267 h 9008283"/>
              <a:gd name="connsiteX1" fmla="*/ 5809348 w 5809348"/>
              <a:gd name="connsiteY1" fmla="*/ 6013267 h 9008283"/>
              <a:gd name="connsiteX2" fmla="*/ 4911095 w 5809348"/>
              <a:gd name="connsiteY2" fmla="*/ 9008283 h 9008283"/>
              <a:gd name="connsiteX3" fmla="*/ 3636084 w 5809348"/>
              <a:gd name="connsiteY3" fmla="*/ 9008283 h 9008283"/>
              <a:gd name="connsiteX4" fmla="*/ 3395564 w 5809348"/>
              <a:gd name="connsiteY4" fmla="*/ 5285369 h 9008283"/>
              <a:gd name="connsiteX5" fmla="*/ 4670575 w 5809348"/>
              <a:gd name="connsiteY5" fmla="*/ 5285369 h 9008283"/>
              <a:gd name="connsiteX6" fmla="*/ 3772322 w 5809348"/>
              <a:gd name="connsiteY6" fmla="*/ 8280386 h 9008283"/>
              <a:gd name="connsiteX7" fmla="*/ 2497311 w 5809348"/>
              <a:gd name="connsiteY7" fmla="*/ 8280386 h 9008283"/>
              <a:gd name="connsiteX8" fmla="*/ 2252179 w 5809348"/>
              <a:gd name="connsiteY8" fmla="*/ 4542398 h 9008283"/>
              <a:gd name="connsiteX9" fmla="*/ 3527190 w 5809348"/>
              <a:gd name="connsiteY9" fmla="*/ 4542398 h 9008283"/>
              <a:gd name="connsiteX10" fmla="*/ 2628937 w 5809348"/>
              <a:gd name="connsiteY10" fmla="*/ 7537414 h 9008283"/>
              <a:gd name="connsiteX11" fmla="*/ 1353926 w 5809348"/>
              <a:gd name="connsiteY11" fmla="*/ 7537414 h 9008283"/>
              <a:gd name="connsiteX12" fmla="*/ 1113406 w 5809348"/>
              <a:gd name="connsiteY12" fmla="*/ 3814500 h 9008283"/>
              <a:gd name="connsiteX13" fmla="*/ 2388417 w 5809348"/>
              <a:gd name="connsiteY13" fmla="*/ 3814500 h 9008283"/>
              <a:gd name="connsiteX14" fmla="*/ 1490164 w 5809348"/>
              <a:gd name="connsiteY14" fmla="*/ 6809517 h 9008283"/>
              <a:gd name="connsiteX15" fmla="*/ 215153 w 5809348"/>
              <a:gd name="connsiteY15" fmla="*/ 6809517 h 9008283"/>
              <a:gd name="connsiteX16" fmla="*/ 4319184 w 5809348"/>
              <a:gd name="connsiteY16" fmla="*/ 2198767 h 9008283"/>
              <a:gd name="connsiteX17" fmla="*/ 5594195 w 5809348"/>
              <a:gd name="connsiteY17" fmla="*/ 2198767 h 9008283"/>
              <a:gd name="connsiteX18" fmla="*/ 4695942 w 5809348"/>
              <a:gd name="connsiteY18" fmla="*/ 5193783 h 9008283"/>
              <a:gd name="connsiteX19" fmla="*/ 3420931 w 5809348"/>
              <a:gd name="connsiteY19" fmla="*/ 5193783 h 9008283"/>
              <a:gd name="connsiteX20" fmla="*/ 3180411 w 5809348"/>
              <a:gd name="connsiteY20" fmla="*/ 1470869 h 9008283"/>
              <a:gd name="connsiteX21" fmla="*/ 4455422 w 5809348"/>
              <a:gd name="connsiteY21" fmla="*/ 1470869 h 9008283"/>
              <a:gd name="connsiteX22" fmla="*/ 3557169 w 5809348"/>
              <a:gd name="connsiteY22" fmla="*/ 4465886 h 9008283"/>
              <a:gd name="connsiteX23" fmla="*/ 2282158 w 5809348"/>
              <a:gd name="connsiteY23" fmla="*/ 4465886 h 9008283"/>
              <a:gd name="connsiteX24" fmla="*/ 2037026 w 5809348"/>
              <a:gd name="connsiteY24" fmla="*/ 727898 h 9008283"/>
              <a:gd name="connsiteX25" fmla="*/ 3312037 w 5809348"/>
              <a:gd name="connsiteY25" fmla="*/ 727898 h 9008283"/>
              <a:gd name="connsiteX26" fmla="*/ 2413784 w 5809348"/>
              <a:gd name="connsiteY26" fmla="*/ 3722914 h 9008283"/>
              <a:gd name="connsiteX27" fmla="*/ 1138773 w 5809348"/>
              <a:gd name="connsiteY27" fmla="*/ 3722914 h 9008283"/>
              <a:gd name="connsiteX28" fmla="*/ 898253 w 5809348"/>
              <a:gd name="connsiteY28" fmla="*/ 0 h 9008283"/>
              <a:gd name="connsiteX29" fmla="*/ 2173264 w 5809348"/>
              <a:gd name="connsiteY29" fmla="*/ 0 h 9008283"/>
              <a:gd name="connsiteX30" fmla="*/ 1275011 w 5809348"/>
              <a:gd name="connsiteY30" fmla="*/ 2995016 h 9008283"/>
              <a:gd name="connsiteX31" fmla="*/ 0 w 5809348"/>
              <a:gd name="connsiteY31" fmla="*/ 2995016 h 900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09348" h="9008283">
                <a:moveTo>
                  <a:pt x="4534337" y="6013267"/>
                </a:moveTo>
                <a:lnTo>
                  <a:pt x="5809348" y="6013267"/>
                </a:lnTo>
                <a:lnTo>
                  <a:pt x="4911095" y="9008283"/>
                </a:lnTo>
                <a:lnTo>
                  <a:pt x="3636084" y="9008283"/>
                </a:lnTo>
                <a:close/>
                <a:moveTo>
                  <a:pt x="3395564" y="5285369"/>
                </a:moveTo>
                <a:lnTo>
                  <a:pt x="4670575" y="5285369"/>
                </a:lnTo>
                <a:lnTo>
                  <a:pt x="3772322" y="8280386"/>
                </a:lnTo>
                <a:lnTo>
                  <a:pt x="2497311" y="8280386"/>
                </a:lnTo>
                <a:close/>
                <a:moveTo>
                  <a:pt x="2252179" y="4542398"/>
                </a:moveTo>
                <a:lnTo>
                  <a:pt x="3527190" y="4542398"/>
                </a:lnTo>
                <a:lnTo>
                  <a:pt x="2628937" y="7537414"/>
                </a:lnTo>
                <a:lnTo>
                  <a:pt x="1353926" y="7537414"/>
                </a:lnTo>
                <a:close/>
                <a:moveTo>
                  <a:pt x="1113406" y="3814500"/>
                </a:moveTo>
                <a:lnTo>
                  <a:pt x="2388417" y="3814500"/>
                </a:lnTo>
                <a:lnTo>
                  <a:pt x="1490164" y="6809517"/>
                </a:lnTo>
                <a:lnTo>
                  <a:pt x="215153" y="6809517"/>
                </a:lnTo>
                <a:close/>
                <a:moveTo>
                  <a:pt x="4319184" y="2198767"/>
                </a:moveTo>
                <a:lnTo>
                  <a:pt x="5594195" y="2198767"/>
                </a:lnTo>
                <a:lnTo>
                  <a:pt x="4695942" y="5193783"/>
                </a:lnTo>
                <a:lnTo>
                  <a:pt x="3420931" y="5193783"/>
                </a:lnTo>
                <a:close/>
                <a:moveTo>
                  <a:pt x="3180411" y="1470869"/>
                </a:moveTo>
                <a:lnTo>
                  <a:pt x="4455422" y="1470869"/>
                </a:lnTo>
                <a:lnTo>
                  <a:pt x="3557169" y="4465886"/>
                </a:lnTo>
                <a:lnTo>
                  <a:pt x="2282158" y="4465886"/>
                </a:lnTo>
                <a:close/>
                <a:moveTo>
                  <a:pt x="2037026" y="727898"/>
                </a:moveTo>
                <a:lnTo>
                  <a:pt x="3312037" y="727898"/>
                </a:lnTo>
                <a:lnTo>
                  <a:pt x="2413784" y="3722914"/>
                </a:lnTo>
                <a:lnTo>
                  <a:pt x="1138773" y="3722914"/>
                </a:lnTo>
                <a:close/>
                <a:moveTo>
                  <a:pt x="898253" y="0"/>
                </a:moveTo>
                <a:lnTo>
                  <a:pt x="2173264" y="0"/>
                </a:lnTo>
                <a:lnTo>
                  <a:pt x="1275011" y="2995016"/>
                </a:lnTo>
                <a:lnTo>
                  <a:pt x="0" y="2995016"/>
                </a:lnTo>
                <a:close/>
              </a:path>
            </a:pathLst>
          </a:custGeom>
          <a:solidFill>
            <a:schemeClr val="bg1">
              <a:lumMod val="85000"/>
            </a:schemeClr>
          </a:solidFill>
        </p:spPr>
        <p:txBody>
          <a:bodyPr wrap="square" anchor="ctr">
            <a:noAutofit/>
          </a:bodyPr>
          <a:lstStyle>
            <a:lvl1pPr marL="0" indent="0" algn="ctr">
              <a:buNone/>
              <a:defRPr sz="1400" baseline="0">
                <a:latin typeface="+mj-lt"/>
              </a:defRPr>
            </a:lvl1pPr>
          </a:lstStyle>
          <a:p>
            <a:r>
              <a:rPr lang="en-US" dirty="0"/>
              <a:t>Insert Image</a:t>
            </a:r>
          </a:p>
        </p:txBody>
      </p:sp>
    </p:spTree>
    <p:extLst>
      <p:ext uri="{BB962C8B-B14F-4D97-AF65-F5344CB8AC3E}">
        <p14:creationId xmlns:p14="http://schemas.microsoft.com/office/powerpoint/2010/main" val="3727301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85150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Rectangle 7"/>
          <p:cNvSpPr/>
          <p:nvPr userDrawn="1"/>
        </p:nvSpPr>
        <p:spPr>
          <a:xfrm>
            <a:off x="0" y="0"/>
            <a:ext cx="12192000" cy="7358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0" name="Rectangle 9"/>
          <p:cNvSpPr/>
          <p:nvPr userDrawn="1"/>
        </p:nvSpPr>
        <p:spPr>
          <a:xfrm>
            <a:off x="0" y="6816056"/>
            <a:ext cx="1219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Placeholder 1"/>
          <p:cNvSpPr>
            <a:spLocks noGrp="1"/>
          </p:cNvSpPr>
          <p:nvPr>
            <p:ph type="title"/>
          </p:nvPr>
        </p:nvSpPr>
        <p:spPr>
          <a:xfrm>
            <a:off x="1689552" y="1"/>
            <a:ext cx="8812896" cy="714356"/>
          </a:xfrm>
          <a:prstGeom prst="rect">
            <a:avLst/>
          </a:prstGeom>
        </p:spPr>
        <p:txBody>
          <a:bodyPr vert="horz" lIns="91440" tIns="45720" rIns="91440" bIns="45720" rtlCol="0" anchor="ctr">
            <a:normAutofit/>
          </a:bodyPr>
          <a:lstStyle/>
          <a:p>
            <a:r>
              <a:rPr lang="en-US" dirty="0"/>
              <a:t>Click to add Slide Heading</a:t>
            </a:r>
            <a:endParaRPr lang="en-AU" dirty="0"/>
          </a:p>
        </p:txBody>
      </p:sp>
      <p:sp>
        <p:nvSpPr>
          <p:cNvPr id="3" name="Text Placeholder 2"/>
          <p:cNvSpPr>
            <a:spLocks noGrp="1"/>
          </p:cNvSpPr>
          <p:nvPr>
            <p:ph type="body" idx="1"/>
          </p:nvPr>
        </p:nvSpPr>
        <p:spPr>
          <a:xfrm>
            <a:off x="218536" y="1044575"/>
            <a:ext cx="11973464" cy="53213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endParaRPr lang="en-AU" dirty="0"/>
          </a:p>
        </p:txBody>
      </p:sp>
      <p:sp>
        <p:nvSpPr>
          <p:cNvPr id="5" name="Footer Placeholder 4"/>
          <p:cNvSpPr>
            <a:spLocks noGrp="1"/>
          </p:cNvSpPr>
          <p:nvPr>
            <p:ph type="ftr" sz="quarter" idx="3"/>
          </p:nvPr>
        </p:nvSpPr>
        <p:spPr>
          <a:xfrm>
            <a:off x="0" y="6521571"/>
            <a:ext cx="10896000" cy="199905"/>
          </a:xfrm>
          <a:prstGeom prst="rect">
            <a:avLst/>
          </a:prstGeom>
        </p:spPr>
        <p:txBody>
          <a:bodyPr vert="horz" lIns="91440" tIns="45720" rIns="91440" bIns="45720" rtlCol="0" anchor="ctr"/>
          <a:lstStyle>
            <a:lvl1pPr algn="l">
              <a:defRPr sz="800">
                <a:solidFill>
                  <a:schemeClr val="accent5"/>
                </a:solidFill>
              </a:defRPr>
            </a:lvl1pPr>
          </a:lstStyle>
          <a:p>
            <a:endParaRPr lang="en-AU" dirty="0"/>
          </a:p>
        </p:txBody>
      </p:sp>
      <p:sp>
        <p:nvSpPr>
          <p:cNvPr id="6" name="Slide Number Placeholder 5"/>
          <p:cNvSpPr>
            <a:spLocks noGrp="1"/>
          </p:cNvSpPr>
          <p:nvPr>
            <p:ph type="sldNum" sz="quarter" idx="4"/>
          </p:nvPr>
        </p:nvSpPr>
        <p:spPr>
          <a:xfrm>
            <a:off x="10944000" y="6521571"/>
            <a:ext cx="1248000" cy="199905"/>
          </a:xfrm>
          <a:prstGeom prst="rect">
            <a:avLst/>
          </a:prstGeom>
        </p:spPr>
        <p:txBody>
          <a:bodyPr vert="horz" lIns="91440" tIns="45720" rIns="91440" bIns="45720" rtlCol="0" anchor="ctr"/>
          <a:lstStyle>
            <a:lvl1pPr algn="r">
              <a:defRPr sz="1000">
                <a:solidFill>
                  <a:schemeClr val="tx1">
                    <a:tint val="75000"/>
                  </a:schemeClr>
                </a:solidFill>
              </a:defRPr>
            </a:lvl1pPr>
          </a:lstStyle>
          <a:p>
            <a:fld id="{1776567D-3ACA-4102-917C-3514584A2E21}" type="slidenum">
              <a:rPr lang="en-AU" smtClean="0"/>
              <a:pPr/>
              <a:t>‹#›</a:t>
            </a:fld>
            <a:endParaRPr lang="en-AU"/>
          </a:p>
        </p:txBody>
      </p:sp>
      <p:pic>
        <p:nvPicPr>
          <p:cNvPr id="11" name="Picture 4" descr="Sibenco Legal and Advisory"/>
          <p:cNvPicPr>
            <a:picLocks noChangeAspect="1" noChangeArrowheads="1"/>
          </p:cNvPicPr>
          <p:nvPr userDrawn="1"/>
        </p:nvPicPr>
        <p:blipFill>
          <a:blip r:embed="rId19"/>
          <a:srcRect/>
          <a:stretch>
            <a:fillRect/>
          </a:stretch>
        </p:blipFill>
        <p:spPr bwMode="auto">
          <a:xfrm>
            <a:off x="218536" y="175781"/>
            <a:ext cx="1291136" cy="39567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6" r:id="rId4"/>
    <p:sldLayoutId id="2147483664" r:id="rId5"/>
    <p:sldLayoutId id="2147483665" r:id="rId6"/>
    <p:sldLayoutId id="2147483651" r:id="rId7"/>
    <p:sldLayoutId id="2147483658" r:id="rId8"/>
    <p:sldLayoutId id="2147483659" r:id="rId9"/>
    <p:sldLayoutId id="2147483660" r:id="rId10"/>
    <p:sldLayoutId id="2147483652" r:id="rId11"/>
    <p:sldLayoutId id="2147483656" r:id="rId12"/>
    <p:sldLayoutId id="2147483654" r:id="rId13"/>
    <p:sldLayoutId id="2147483663" r:id="rId14"/>
    <p:sldLayoutId id="2147483655" r:id="rId15"/>
    <p:sldLayoutId id="2147483657" r:id="rId16"/>
    <p:sldLayoutId id="2147483668" r:id="rId17"/>
  </p:sldLayoutIdLst>
  <p:hf hdr="0" ftr="0" dt="0"/>
  <p:txStyles>
    <p:titleStyle>
      <a:lvl1pPr algn="ctr" defTabSz="914400" rtl="0" eaLnBrk="1" latinLnBrk="0" hangingPunct="1">
        <a:spcBef>
          <a:spcPct val="0"/>
        </a:spcBef>
        <a:buNone/>
        <a:defRPr sz="3600" b="1" kern="1200">
          <a:solidFill>
            <a:schemeClr val="bg1"/>
          </a:solidFill>
          <a:latin typeface="+mj-lt"/>
          <a:ea typeface="+mj-ea"/>
          <a:cs typeface="+mj-cs"/>
        </a:defRPr>
      </a:lvl1pPr>
    </p:titleStyle>
    <p:bodyStyle>
      <a:lvl1pPr marL="357188" indent="-357188" algn="l" defTabSz="914400" rtl="0" eaLnBrk="1" latinLnBrk="0" hangingPunct="1">
        <a:spcBef>
          <a:spcPts val="1800"/>
        </a:spcBef>
        <a:buSzPct val="80000"/>
        <a:buFont typeface="Arial" pitchFamily="34" charset="0"/>
        <a:buChar char="►"/>
        <a:defRPr sz="2800" kern="1200">
          <a:solidFill>
            <a:schemeClr val="tx1"/>
          </a:solidFill>
          <a:latin typeface="+mn-lt"/>
          <a:ea typeface="+mn-ea"/>
          <a:cs typeface="+mn-cs"/>
        </a:defRPr>
      </a:lvl1pPr>
      <a:lvl2pPr marL="714375" indent="-357188" algn="l" defTabSz="914400" rtl="0" eaLnBrk="1" latinLnBrk="0" hangingPunct="1">
        <a:spcBef>
          <a:spcPts val="1200"/>
        </a:spcBef>
        <a:buSzPct val="75000"/>
        <a:buFont typeface="Arial" pitchFamily="34" charset="0"/>
        <a:buChar char="►"/>
        <a:tabLst/>
        <a:defRPr sz="2400" kern="1200">
          <a:solidFill>
            <a:schemeClr val="tx1"/>
          </a:solidFill>
          <a:latin typeface="+mn-lt"/>
          <a:ea typeface="+mn-ea"/>
          <a:cs typeface="+mn-cs"/>
        </a:defRPr>
      </a:lvl2pPr>
      <a:lvl3pPr marL="989013" indent="-274638" algn="l" defTabSz="914400" rtl="0" eaLnBrk="1" latinLnBrk="0" hangingPunct="1">
        <a:spcBef>
          <a:spcPts val="600"/>
        </a:spcBef>
        <a:buSzPct val="70000"/>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sibenco.com/"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
          </p:nvPr>
        </p:nvSpPr>
        <p:spPr>
          <a:xfrm>
            <a:off x="2197625" y="5438623"/>
            <a:ext cx="7796750" cy="889462"/>
          </a:xfrm>
          <a:noFill/>
        </p:spPr>
        <p:txBody>
          <a:bodyPr anchor="ctr">
            <a:noAutofit/>
          </a:bodyPr>
          <a:lstStyle/>
          <a:p>
            <a:pPr>
              <a:spcBef>
                <a:spcPts val="300"/>
              </a:spcBef>
            </a:pPr>
            <a:r>
              <a:rPr lang="en-AU" sz="1100" b="1" dirty="0">
                <a:solidFill>
                  <a:schemeClr val="accent1"/>
                </a:solidFill>
              </a:rPr>
              <a:t>Susan Bennett, Principal  </a:t>
            </a:r>
            <a:r>
              <a:rPr lang="en-AU" sz="1100" b="1" dirty="0">
                <a:solidFill>
                  <a:schemeClr val="accent3"/>
                </a:solidFill>
              </a:rPr>
              <a:t> |   </a:t>
            </a:r>
            <a:r>
              <a:rPr lang="en-AU" sz="1100" b="1" dirty="0" err="1">
                <a:solidFill>
                  <a:schemeClr val="accent1"/>
                </a:solidFill>
              </a:rPr>
              <a:t>Sibenco</a:t>
            </a:r>
            <a:r>
              <a:rPr lang="en-AU" sz="1100" b="1" dirty="0">
                <a:solidFill>
                  <a:schemeClr val="accent1"/>
                </a:solidFill>
              </a:rPr>
              <a:t> Legal &amp; Advisory</a:t>
            </a:r>
            <a:endParaRPr lang="en-AU" sz="1100" dirty="0">
              <a:solidFill>
                <a:schemeClr val="accent1"/>
              </a:solidFill>
            </a:endParaRPr>
          </a:p>
          <a:p>
            <a:pPr>
              <a:spcBef>
                <a:spcPts val="300"/>
              </a:spcBef>
            </a:pPr>
            <a:r>
              <a:rPr lang="es-AR" sz="1100" b="1" dirty="0">
                <a:solidFill>
                  <a:schemeClr val="accent1"/>
                </a:solidFill>
              </a:rPr>
              <a:t>e: susan.bennett@sibenco.com   </a:t>
            </a:r>
            <a:r>
              <a:rPr lang="es-AR" sz="1100" b="1" dirty="0">
                <a:solidFill>
                  <a:schemeClr val="accent3"/>
                </a:solidFill>
              </a:rPr>
              <a:t>| </a:t>
            </a:r>
            <a:r>
              <a:rPr lang="es-AR" sz="1100" b="1" dirty="0">
                <a:solidFill>
                  <a:schemeClr val="accent1"/>
                </a:solidFill>
              </a:rPr>
              <a:t>  p: +61 2 8226 8682  </a:t>
            </a:r>
            <a:r>
              <a:rPr lang="es-AR" sz="1100" b="1" dirty="0">
                <a:solidFill>
                  <a:schemeClr val="accent3"/>
                </a:solidFill>
              </a:rPr>
              <a:t> |</a:t>
            </a:r>
            <a:r>
              <a:rPr lang="es-AR" sz="1100" b="1" dirty="0">
                <a:solidFill>
                  <a:schemeClr val="accent1"/>
                </a:solidFill>
              </a:rPr>
              <a:t>   </a:t>
            </a:r>
            <a:r>
              <a:rPr lang="en-AU" sz="1100" b="1" dirty="0">
                <a:solidFill>
                  <a:schemeClr val="accent1"/>
                </a:solidFill>
                <a:hlinkClick r:id="rId2"/>
              </a:rPr>
              <a:t>www.sibenco.com</a:t>
            </a:r>
            <a:endParaRPr lang="en-AU" sz="1100" b="1" dirty="0">
              <a:solidFill>
                <a:schemeClr val="accent1"/>
              </a:solidFill>
            </a:endParaRPr>
          </a:p>
          <a:p>
            <a:pPr>
              <a:spcBef>
                <a:spcPts val="300"/>
              </a:spcBef>
            </a:pPr>
            <a:r>
              <a:rPr lang="en-US" sz="1100" b="1" dirty="0">
                <a:solidFill>
                  <a:schemeClr val="accent1"/>
                </a:solidFill>
              </a:rPr>
              <a:t>@</a:t>
            </a:r>
            <a:r>
              <a:rPr lang="en-US" sz="1100" b="1" dirty="0" err="1">
                <a:solidFill>
                  <a:schemeClr val="accent1"/>
                </a:solidFill>
              </a:rPr>
              <a:t>sibenco</a:t>
            </a:r>
            <a:r>
              <a:rPr lang="en-US" sz="1100" b="1" dirty="0">
                <a:solidFill>
                  <a:schemeClr val="accent1"/>
                </a:solidFill>
              </a:rPr>
              <a:t>  </a:t>
            </a:r>
            <a:r>
              <a:rPr lang="es-AR" sz="1100" b="1" dirty="0">
                <a:solidFill>
                  <a:schemeClr val="accent3"/>
                </a:solidFill>
              </a:rPr>
              <a:t>|</a:t>
            </a:r>
            <a:r>
              <a:rPr lang="en-US" sz="1100" b="1" dirty="0">
                <a:solidFill>
                  <a:schemeClr val="accent1"/>
                </a:solidFill>
              </a:rPr>
              <a:t>  @</a:t>
            </a:r>
            <a:r>
              <a:rPr lang="en-US" sz="1100" b="1" dirty="0" err="1">
                <a:solidFill>
                  <a:schemeClr val="accent1"/>
                </a:solidFill>
              </a:rPr>
              <a:t>infogovanz</a:t>
            </a:r>
            <a:endParaRPr lang="en-AU" sz="1100" b="1" dirty="0">
              <a:solidFill>
                <a:schemeClr val="accent1"/>
              </a:solidFill>
            </a:endParaRPr>
          </a:p>
        </p:txBody>
      </p:sp>
      <p:sp>
        <p:nvSpPr>
          <p:cNvPr id="6" name="Title 5"/>
          <p:cNvSpPr>
            <a:spLocks noGrp="1"/>
          </p:cNvSpPr>
          <p:nvPr>
            <p:ph type="ctrTitle"/>
          </p:nvPr>
        </p:nvSpPr>
        <p:spPr>
          <a:xfrm>
            <a:off x="1847528" y="4197987"/>
            <a:ext cx="8496945" cy="1240637"/>
          </a:xfrm>
        </p:spPr>
        <p:txBody>
          <a:bodyPr>
            <a:noAutofit/>
          </a:bodyPr>
          <a:lstStyle/>
          <a:p>
            <a:pPr>
              <a:spcBef>
                <a:spcPts val="0"/>
              </a:spcBef>
            </a:pPr>
            <a:br>
              <a:rPr lang="en-AU" b="0" dirty="0"/>
            </a:br>
            <a:r>
              <a:rPr lang="en-AU" b="0" dirty="0"/>
              <a:t>Mandatory Data Breach Notification: Lessons Learned	</a:t>
            </a:r>
          </a:p>
        </p:txBody>
      </p:sp>
      <p:sp>
        <p:nvSpPr>
          <p:cNvPr id="2" name="Rectangle 1"/>
          <p:cNvSpPr/>
          <p:nvPr/>
        </p:nvSpPr>
        <p:spPr>
          <a:xfrm>
            <a:off x="5242242" y="6309320"/>
            <a:ext cx="1707519" cy="261610"/>
          </a:xfrm>
          <a:prstGeom prst="rect">
            <a:avLst/>
          </a:prstGeom>
        </p:spPr>
        <p:txBody>
          <a:bodyPr wrap="none">
            <a:spAutoFit/>
          </a:bodyPr>
          <a:lstStyle/>
          <a:p>
            <a:pPr algn="ctr"/>
            <a:r>
              <a:rPr lang="en-US" sz="1100" b="1" dirty="0">
                <a:solidFill>
                  <a:schemeClr val="tx2"/>
                </a:solidFill>
                <a:latin typeface="+mj-lt"/>
              </a:rPr>
              <a:t>©2018 Sibenco Pty Ltd</a:t>
            </a:r>
          </a:p>
        </p:txBody>
      </p:sp>
      <p:sp>
        <p:nvSpPr>
          <p:cNvPr id="8" name="TextBox 7"/>
          <p:cNvSpPr txBox="1"/>
          <p:nvPr/>
        </p:nvSpPr>
        <p:spPr>
          <a:xfrm>
            <a:off x="3500894" y="427909"/>
            <a:ext cx="6987597" cy="369332"/>
          </a:xfrm>
          <a:prstGeom prst="rect">
            <a:avLst/>
          </a:prstGeom>
          <a:noFill/>
        </p:spPr>
        <p:txBody>
          <a:bodyPr wrap="square" rtlCol="0" anchor="ctr">
            <a:spAutoFit/>
          </a:bodyPr>
          <a:lstStyle/>
          <a:p>
            <a:pPr algn="ctr"/>
            <a:r>
              <a:rPr lang="en-US" spc="50" dirty="0">
                <a:solidFill>
                  <a:schemeClr val="bg1"/>
                </a:solidFill>
                <a:latin typeface="+mj-lt"/>
                <a:ea typeface="Tahoma" panose="020B0604030504040204" pitchFamily="34" charset="0"/>
                <a:cs typeface="Tahoma" panose="020B0604030504040204" pitchFamily="34" charset="0"/>
              </a:rPr>
              <a:t>INFORMATION &amp; PRIVACY GOVERNANCE SOLUTIONS</a:t>
            </a:r>
            <a:endParaRPr lang="en-AU" spc="50" dirty="0">
              <a:solidFill>
                <a:schemeClr val="bg1"/>
              </a:solidFill>
              <a:latin typeface="+mj-lt"/>
              <a:ea typeface="Tahoma" panose="020B0604030504040204" pitchFamily="34" charset="0"/>
              <a:cs typeface="Tahoma" panose="020B0604030504040204" pitchFamily="34" charset="0"/>
            </a:endParaRPr>
          </a:p>
        </p:txBody>
      </p:sp>
      <p:pic>
        <p:nvPicPr>
          <p:cNvPr id="9" name="Picture 4" descr="Sibenco Legal and Advisory"/>
          <p:cNvPicPr>
            <a:picLocks noChangeAspect="1" noChangeArrowheads="1"/>
          </p:cNvPicPr>
          <p:nvPr/>
        </p:nvPicPr>
        <p:blipFill>
          <a:blip r:embed="rId3"/>
          <a:srcRect/>
          <a:stretch>
            <a:fillRect/>
          </a:stretch>
        </p:blipFill>
        <p:spPr bwMode="auto">
          <a:xfrm>
            <a:off x="1703514" y="271825"/>
            <a:ext cx="1806603" cy="646330"/>
          </a:xfrm>
          <a:prstGeom prst="rect">
            <a:avLst/>
          </a:prstGeom>
          <a:noFill/>
        </p:spPr>
      </p:pic>
      <p:pic>
        <p:nvPicPr>
          <p:cNvPr id="1026" name="Picture 2" descr="Image result for twit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0317" y="6021288"/>
            <a:ext cx="282103" cy="22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A155D-C38D-44AD-B920-FEEA8951E5E3}"/>
              </a:ext>
            </a:extLst>
          </p:cNvPr>
          <p:cNvSpPr>
            <a:spLocks noGrp="1"/>
          </p:cNvSpPr>
          <p:nvPr>
            <p:ph type="title"/>
          </p:nvPr>
        </p:nvSpPr>
        <p:spPr/>
        <p:txBody>
          <a:bodyPr/>
          <a:lstStyle/>
          <a:p>
            <a:r>
              <a:rPr lang="en-AU" dirty="0"/>
              <a:t>Take Remedial Action</a:t>
            </a:r>
          </a:p>
        </p:txBody>
      </p:sp>
      <p:sp>
        <p:nvSpPr>
          <p:cNvPr id="4" name="Slide Number Placeholder 3">
            <a:extLst>
              <a:ext uri="{FF2B5EF4-FFF2-40B4-BE49-F238E27FC236}">
                <a16:creationId xmlns:a16="http://schemas.microsoft.com/office/drawing/2014/main" id="{F9831D10-3245-45CF-B6D8-1CCD542C52F8}"/>
              </a:ext>
            </a:extLst>
          </p:cNvPr>
          <p:cNvSpPr>
            <a:spLocks noGrp="1"/>
          </p:cNvSpPr>
          <p:nvPr>
            <p:ph type="sldNum" sz="quarter" idx="12"/>
          </p:nvPr>
        </p:nvSpPr>
        <p:spPr/>
        <p:txBody>
          <a:bodyPr/>
          <a:lstStyle/>
          <a:p>
            <a:fld id="{1776567D-3ACA-4102-917C-3514584A2E21}" type="slidenum">
              <a:rPr lang="en-AU" smtClean="0"/>
              <a:pPr/>
              <a:t>10</a:t>
            </a:fld>
            <a:endParaRPr lang="en-AU"/>
          </a:p>
        </p:txBody>
      </p:sp>
      <p:pic>
        <p:nvPicPr>
          <p:cNvPr id="7" name="Picture 6">
            <a:extLst>
              <a:ext uri="{FF2B5EF4-FFF2-40B4-BE49-F238E27FC236}">
                <a16:creationId xmlns:a16="http://schemas.microsoft.com/office/drawing/2014/main" id="{5E2B97A8-028E-4E99-859C-E54416C8B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685" y="1340767"/>
            <a:ext cx="5436604" cy="4320481"/>
          </a:xfrm>
          <a:prstGeom prst="rect">
            <a:avLst/>
          </a:prstGeom>
        </p:spPr>
      </p:pic>
      <p:sp>
        <p:nvSpPr>
          <p:cNvPr id="5" name="Flowchart: Manual Input 4"/>
          <p:cNvSpPr/>
          <p:nvPr/>
        </p:nvSpPr>
        <p:spPr>
          <a:xfrm>
            <a:off x="6316713" y="1340767"/>
            <a:ext cx="5508612" cy="4320481"/>
          </a:xfrm>
          <a:prstGeom prst="flowChartManualIn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800" dirty="0"/>
              <a:t>If an organisation takes remedial action so that the data breach would not be likely to result in serious harm, then the breach is not an eligible data breach and notification is unnecessary.</a:t>
            </a:r>
          </a:p>
          <a:p>
            <a:pPr algn="r"/>
            <a:endParaRPr lang="en-AU" dirty="0"/>
          </a:p>
          <a:p>
            <a:pPr algn="r"/>
            <a:r>
              <a:rPr lang="en-AU" dirty="0"/>
              <a:t>Section 26WF(1)-(3)</a:t>
            </a:r>
          </a:p>
        </p:txBody>
      </p:sp>
    </p:spTree>
    <p:extLst>
      <p:ext uri="{BB962C8B-B14F-4D97-AF65-F5344CB8AC3E}">
        <p14:creationId xmlns:p14="http://schemas.microsoft.com/office/powerpoint/2010/main" val="315408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A155D-C38D-44AD-B920-FEEA8951E5E3}"/>
              </a:ext>
            </a:extLst>
          </p:cNvPr>
          <p:cNvSpPr>
            <a:spLocks noGrp="1"/>
          </p:cNvSpPr>
          <p:nvPr>
            <p:ph type="title"/>
          </p:nvPr>
        </p:nvSpPr>
        <p:spPr/>
        <p:txBody>
          <a:bodyPr/>
          <a:lstStyle/>
          <a:p>
            <a:r>
              <a:rPr lang="en-AU" dirty="0"/>
              <a:t>NDB Scheme </a:t>
            </a:r>
          </a:p>
        </p:txBody>
      </p:sp>
      <p:sp>
        <p:nvSpPr>
          <p:cNvPr id="3" name="Content Placeholder 2">
            <a:extLst>
              <a:ext uri="{FF2B5EF4-FFF2-40B4-BE49-F238E27FC236}">
                <a16:creationId xmlns:a16="http://schemas.microsoft.com/office/drawing/2014/main" id="{B5DB81F0-9187-420C-B1BD-7B0907D7BDDF}"/>
              </a:ext>
            </a:extLst>
          </p:cNvPr>
          <p:cNvSpPr>
            <a:spLocks noGrp="1"/>
          </p:cNvSpPr>
          <p:nvPr>
            <p:ph idx="1"/>
          </p:nvPr>
        </p:nvSpPr>
        <p:spPr>
          <a:xfrm>
            <a:off x="3539716" y="3832587"/>
            <a:ext cx="5112568" cy="576064"/>
          </a:xfrm>
        </p:spPr>
        <p:txBody>
          <a:bodyPr>
            <a:normAutofit/>
          </a:bodyPr>
          <a:lstStyle/>
          <a:p>
            <a:pPr marL="0" indent="0" algn="ctr">
              <a:buNone/>
            </a:pPr>
            <a:r>
              <a:rPr lang="en-AU" b="1" dirty="0"/>
              <a:t>to comply with NDB Scheme</a:t>
            </a:r>
          </a:p>
        </p:txBody>
      </p:sp>
      <p:sp>
        <p:nvSpPr>
          <p:cNvPr id="4" name="Slide Number Placeholder 3">
            <a:extLst>
              <a:ext uri="{FF2B5EF4-FFF2-40B4-BE49-F238E27FC236}">
                <a16:creationId xmlns:a16="http://schemas.microsoft.com/office/drawing/2014/main" id="{F9831D10-3245-45CF-B6D8-1CCD542C52F8}"/>
              </a:ext>
            </a:extLst>
          </p:cNvPr>
          <p:cNvSpPr>
            <a:spLocks noGrp="1"/>
          </p:cNvSpPr>
          <p:nvPr>
            <p:ph type="sldNum" sz="quarter" idx="12"/>
          </p:nvPr>
        </p:nvSpPr>
        <p:spPr/>
        <p:txBody>
          <a:bodyPr/>
          <a:lstStyle/>
          <a:p>
            <a:fld id="{1776567D-3ACA-4102-917C-3514584A2E21}" type="slidenum">
              <a:rPr lang="en-AU" smtClean="0"/>
              <a:pPr/>
              <a:t>11</a:t>
            </a:fld>
            <a:endParaRPr lang="en-AU"/>
          </a:p>
        </p:txBody>
      </p:sp>
      <p:sp>
        <p:nvSpPr>
          <p:cNvPr id="5" name="Snip Single Corner Rectangle 4"/>
          <p:cNvSpPr/>
          <p:nvPr/>
        </p:nvSpPr>
        <p:spPr>
          <a:xfrm>
            <a:off x="551384" y="4581128"/>
            <a:ext cx="4896544" cy="1940443"/>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a:t>Ensure that breach response plans are             up to date</a:t>
            </a:r>
            <a:endParaRPr lang="en-US" sz="2800" dirty="0"/>
          </a:p>
        </p:txBody>
      </p:sp>
      <p:sp>
        <p:nvSpPr>
          <p:cNvPr id="6" name="Snip Single Corner Rectangle 5"/>
          <p:cNvSpPr/>
          <p:nvPr/>
        </p:nvSpPr>
        <p:spPr>
          <a:xfrm>
            <a:off x="6748130" y="4581128"/>
            <a:ext cx="4604454" cy="1940443"/>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a:t>There is an appropriate assessment process        for suspected eligible            data breaches</a:t>
            </a:r>
          </a:p>
        </p:txBody>
      </p:sp>
      <p:pic>
        <p:nvPicPr>
          <p:cNvPr id="7" name="Picture 6">
            <a:extLst>
              <a:ext uri="{FF2B5EF4-FFF2-40B4-BE49-F238E27FC236}">
                <a16:creationId xmlns:a16="http://schemas.microsoft.com/office/drawing/2014/main" id="{2D09EB67-17BB-4B49-A144-4EEEA3FABCA9}"/>
              </a:ext>
            </a:extLst>
          </p:cNvPr>
          <p:cNvPicPr>
            <a:picLocks noChangeAspect="1"/>
          </p:cNvPicPr>
          <p:nvPr/>
        </p:nvPicPr>
        <p:blipFill rotWithShape="1">
          <a:blip r:embed="rId2">
            <a:extLst>
              <a:ext uri="{28A0092B-C50C-407E-A947-70E740481C1C}">
                <a14:useLocalDpi xmlns:a14="http://schemas.microsoft.com/office/drawing/2010/main" val="0"/>
              </a:ext>
            </a:extLst>
          </a:blip>
          <a:srcRect t="4169"/>
          <a:stretch/>
        </p:blipFill>
        <p:spPr>
          <a:xfrm>
            <a:off x="4295800" y="1145005"/>
            <a:ext cx="3377530" cy="2283996"/>
          </a:xfrm>
          <a:prstGeom prst="rect">
            <a:avLst/>
          </a:prstGeom>
          <a:ln>
            <a:solidFill>
              <a:schemeClr val="tx2">
                <a:lumMod val="90000"/>
                <a:lumOff val="10000"/>
              </a:schemeClr>
            </a:solidFill>
          </a:ln>
        </p:spPr>
      </p:pic>
      <p:sp>
        <p:nvSpPr>
          <p:cNvPr id="9" name="Cross 8"/>
          <p:cNvSpPr/>
          <p:nvPr/>
        </p:nvSpPr>
        <p:spPr>
          <a:xfrm>
            <a:off x="5746863" y="5383494"/>
            <a:ext cx="702332" cy="707429"/>
          </a:xfrm>
          <a:prstGeom prst="plus">
            <a:avLst>
              <a:gd name="adj" fmla="val 421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003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88DA8-CCF0-4F38-AB56-7B62F69062F6}"/>
              </a:ext>
            </a:extLst>
          </p:cNvPr>
          <p:cNvSpPr>
            <a:spLocks noGrp="1"/>
          </p:cNvSpPr>
          <p:nvPr>
            <p:ph type="title"/>
          </p:nvPr>
        </p:nvSpPr>
        <p:spPr/>
        <p:txBody>
          <a:bodyPr>
            <a:normAutofit fontScale="90000"/>
          </a:bodyPr>
          <a:lstStyle/>
          <a:p>
            <a:r>
              <a:rPr lang="en-AU" dirty="0"/>
              <a:t>Data Breach Notification since 23 Feb 2018</a:t>
            </a:r>
          </a:p>
        </p:txBody>
      </p:sp>
      <p:sp>
        <p:nvSpPr>
          <p:cNvPr id="5" name="Content Placeholder 4">
            <a:extLst>
              <a:ext uri="{FF2B5EF4-FFF2-40B4-BE49-F238E27FC236}">
                <a16:creationId xmlns:a16="http://schemas.microsoft.com/office/drawing/2014/main" id="{008F3AB0-5073-43AB-A817-4DFADF21592E}"/>
              </a:ext>
            </a:extLst>
          </p:cNvPr>
          <p:cNvSpPr>
            <a:spLocks noGrp="1"/>
          </p:cNvSpPr>
          <p:nvPr>
            <p:ph idx="1"/>
          </p:nvPr>
        </p:nvSpPr>
        <p:spPr>
          <a:xfrm>
            <a:off x="5303912" y="1121729"/>
            <a:ext cx="6768752" cy="5396826"/>
          </a:xfrm>
        </p:spPr>
        <p:txBody>
          <a:bodyPr>
            <a:normAutofit/>
          </a:bodyPr>
          <a:lstStyle/>
          <a:p>
            <a:pPr marL="0" indent="0">
              <a:buNone/>
            </a:pPr>
            <a:r>
              <a:rPr lang="en-GB" sz="3200" dirty="0"/>
              <a:t> OAIC reported on 11 April 2018:</a:t>
            </a:r>
          </a:p>
          <a:p>
            <a:pPr>
              <a:buFont typeface="Wingdings" panose="05000000000000000000" pitchFamily="2" charset="2"/>
              <a:buChar char="Ø"/>
            </a:pPr>
            <a:r>
              <a:rPr lang="en-GB" sz="3200" dirty="0"/>
              <a:t>63 data breaches notified             to 31 March </a:t>
            </a:r>
          </a:p>
          <a:p>
            <a:pPr>
              <a:buFont typeface="Wingdings" panose="05000000000000000000" pitchFamily="2" charset="2"/>
              <a:buChar char="Ø"/>
            </a:pPr>
            <a:r>
              <a:rPr lang="en-GB" sz="3200" dirty="0"/>
              <a:t>Compared with 114 total for last year </a:t>
            </a:r>
          </a:p>
          <a:p>
            <a:pPr>
              <a:buFont typeface="Wingdings" panose="05000000000000000000" pitchFamily="2" charset="2"/>
              <a:buChar char="Ø"/>
            </a:pPr>
            <a:r>
              <a:rPr lang="en-GB" sz="3200" dirty="0"/>
              <a:t>Health sector c</a:t>
            </a:r>
            <a:r>
              <a:rPr lang="en-AU" sz="3200" dirty="0" err="1"/>
              <a:t>omprised</a:t>
            </a:r>
            <a:r>
              <a:rPr lang="en-AU" sz="3200" dirty="0"/>
              <a:t> 24% of notifications (&amp; ranked no.1 in top 5 sectors)</a:t>
            </a:r>
          </a:p>
          <a:p>
            <a:pPr marL="0" lvl="0" indent="0">
              <a:buNone/>
            </a:pPr>
            <a:endParaRPr lang="en-AU" dirty="0"/>
          </a:p>
          <a:p>
            <a:pPr lvl="0">
              <a:buFont typeface="Wingdings" panose="05000000000000000000" pitchFamily="2" charset="2"/>
              <a:buChar char="Ø"/>
            </a:pPr>
            <a:endParaRPr lang="en-AU" sz="1600" dirty="0"/>
          </a:p>
          <a:p>
            <a:pPr marL="357187" lvl="1" indent="0">
              <a:buNone/>
            </a:pPr>
            <a:endParaRPr lang="en-AU" sz="1600" dirty="0"/>
          </a:p>
          <a:p>
            <a:pPr marL="357187" lvl="1" indent="0">
              <a:buNone/>
            </a:pPr>
            <a:endParaRPr lang="en-AU" sz="1600" dirty="0"/>
          </a:p>
          <a:p>
            <a:pPr lvl="1">
              <a:buFont typeface="Arial" panose="020B0604020202020204" pitchFamily="34" charset="0"/>
              <a:buChar char="•"/>
            </a:pPr>
            <a:endParaRPr lang="en-AU" sz="1600" dirty="0"/>
          </a:p>
          <a:p>
            <a:pPr lvl="1"/>
            <a:endParaRPr lang="en-AU" sz="1600" dirty="0"/>
          </a:p>
        </p:txBody>
      </p:sp>
      <p:sp>
        <p:nvSpPr>
          <p:cNvPr id="3" name="Slide Number Placeholder 2">
            <a:extLst>
              <a:ext uri="{FF2B5EF4-FFF2-40B4-BE49-F238E27FC236}">
                <a16:creationId xmlns:a16="http://schemas.microsoft.com/office/drawing/2014/main" id="{5256BF32-69E0-43E0-B2D2-5DCB19FA1A80}"/>
              </a:ext>
            </a:extLst>
          </p:cNvPr>
          <p:cNvSpPr>
            <a:spLocks noGrp="1"/>
          </p:cNvSpPr>
          <p:nvPr>
            <p:ph type="sldNum" sz="quarter" idx="12"/>
          </p:nvPr>
        </p:nvSpPr>
        <p:spPr/>
        <p:txBody>
          <a:bodyPr/>
          <a:lstStyle/>
          <a:p>
            <a:fld id="{1776567D-3ACA-4102-917C-3514584A2E21}" type="slidenum">
              <a:rPr lang="en-AU" smtClean="0"/>
              <a:pPr/>
              <a:t>12</a:t>
            </a:fld>
            <a:endParaRPr lang="en-AU" dirty="0"/>
          </a:p>
        </p:txBody>
      </p:sp>
      <p:pic>
        <p:nvPicPr>
          <p:cNvPr id="6" name="Picture 5" descr="Image result for mandatory USA data breach legislation">
            <a:extLst>
              <a:ext uri="{FF2B5EF4-FFF2-40B4-BE49-F238E27FC236}">
                <a16:creationId xmlns:a16="http://schemas.microsoft.com/office/drawing/2014/main" id="{A85B6F71-61DF-45BB-9A96-0350C42506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101"/>
          <a:stretch/>
        </p:blipFill>
        <p:spPr bwMode="auto">
          <a:xfrm>
            <a:off x="166278" y="1373756"/>
            <a:ext cx="5018298" cy="4110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189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76567D-3ACA-4102-917C-3514584A2E21}" type="slidenum">
              <a:rPr lang="en-AU" smtClean="0"/>
              <a:pPr/>
              <a:t>13</a:t>
            </a:fld>
            <a:endParaRPr lang="en-AU"/>
          </a:p>
        </p:txBody>
      </p:sp>
      <p:sp>
        <p:nvSpPr>
          <p:cNvPr id="2" name="Title 1"/>
          <p:cNvSpPr>
            <a:spLocks noGrp="1"/>
          </p:cNvSpPr>
          <p:nvPr>
            <p:ph type="title"/>
          </p:nvPr>
        </p:nvSpPr>
        <p:spPr/>
        <p:txBody>
          <a:bodyPr>
            <a:normAutofit fontScale="90000"/>
          </a:bodyPr>
          <a:lstStyle/>
          <a:p>
            <a:r>
              <a:rPr lang="en-US" dirty="0"/>
              <a:t>Causes of Data breaches since 23 Feb 2018</a:t>
            </a:r>
          </a:p>
        </p:txBody>
      </p:sp>
      <p:graphicFrame>
        <p:nvGraphicFramePr>
          <p:cNvPr id="5" name="Chart 4">
            <a:extLst>
              <a:ext uri="{FF2B5EF4-FFF2-40B4-BE49-F238E27FC236}">
                <a16:creationId xmlns:a16="http://schemas.microsoft.com/office/drawing/2014/main" id="{4107D991-4E2F-484C-B48B-E578800B3043}"/>
              </a:ext>
            </a:extLst>
          </p:cNvPr>
          <p:cNvGraphicFramePr>
            <a:graphicFrameLocks/>
          </p:cNvGraphicFramePr>
          <p:nvPr>
            <p:extLst>
              <p:ext uri="{D42A27DB-BD31-4B8C-83A1-F6EECF244321}">
                <p14:modId xmlns:p14="http://schemas.microsoft.com/office/powerpoint/2010/main" val="1025259391"/>
              </p:ext>
            </p:extLst>
          </p:nvPr>
        </p:nvGraphicFramePr>
        <p:xfrm>
          <a:off x="551384" y="1124744"/>
          <a:ext cx="10392616"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0794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A155D-C38D-44AD-B920-FEEA8951E5E3}"/>
              </a:ext>
            </a:extLst>
          </p:cNvPr>
          <p:cNvSpPr>
            <a:spLocks noGrp="1"/>
          </p:cNvSpPr>
          <p:nvPr>
            <p:ph type="title"/>
          </p:nvPr>
        </p:nvSpPr>
        <p:spPr/>
        <p:txBody>
          <a:bodyPr>
            <a:normAutofit/>
          </a:bodyPr>
          <a:lstStyle/>
          <a:p>
            <a:r>
              <a:rPr lang="en-AU" sz="2800" dirty="0"/>
              <a:t>Major Data Breaches - Lessons Learned</a:t>
            </a:r>
          </a:p>
        </p:txBody>
      </p:sp>
      <p:sp>
        <p:nvSpPr>
          <p:cNvPr id="4" name="Slide Number Placeholder 3">
            <a:extLst>
              <a:ext uri="{FF2B5EF4-FFF2-40B4-BE49-F238E27FC236}">
                <a16:creationId xmlns:a16="http://schemas.microsoft.com/office/drawing/2014/main" id="{F9831D10-3245-45CF-B6D8-1CCD542C52F8}"/>
              </a:ext>
            </a:extLst>
          </p:cNvPr>
          <p:cNvSpPr>
            <a:spLocks noGrp="1"/>
          </p:cNvSpPr>
          <p:nvPr>
            <p:ph type="sldNum" sz="quarter" idx="12"/>
          </p:nvPr>
        </p:nvSpPr>
        <p:spPr/>
        <p:txBody>
          <a:bodyPr/>
          <a:lstStyle/>
          <a:p>
            <a:fld id="{1776567D-3ACA-4102-917C-3514584A2E21}" type="slidenum">
              <a:rPr lang="en-AU" smtClean="0"/>
              <a:pPr/>
              <a:t>14</a:t>
            </a:fld>
            <a:endParaRPr lang="en-AU"/>
          </a:p>
        </p:txBody>
      </p:sp>
      <p:sp>
        <p:nvSpPr>
          <p:cNvPr id="5" name="Content Placeholder 4">
            <a:extLst>
              <a:ext uri="{FF2B5EF4-FFF2-40B4-BE49-F238E27FC236}">
                <a16:creationId xmlns:a16="http://schemas.microsoft.com/office/drawing/2014/main" id="{F8DAFBCC-3340-4CD4-8D10-4930A23CB69A}"/>
              </a:ext>
            </a:extLst>
          </p:cNvPr>
          <p:cNvSpPr>
            <a:spLocks noGrp="1"/>
          </p:cNvSpPr>
          <p:nvPr>
            <p:ph idx="1"/>
          </p:nvPr>
        </p:nvSpPr>
        <p:spPr>
          <a:xfrm>
            <a:off x="623392" y="3842578"/>
            <a:ext cx="10729192" cy="2878898"/>
          </a:xfrm>
        </p:spPr>
        <p:txBody>
          <a:bodyPr>
            <a:normAutofit lnSpcReduction="10000"/>
          </a:bodyPr>
          <a:lstStyle/>
          <a:p>
            <a:pPr>
              <a:buFont typeface="Wingdings" panose="05000000000000000000" pitchFamily="2" charset="2"/>
              <a:buChar char="v"/>
            </a:pPr>
            <a:r>
              <a:rPr lang="en-AU" dirty="0"/>
              <a:t>Preventable Data Breaches – human error, passwords, patches not updated, known problems with technical system</a:t>
            </a:r>
          </a:p>
          <a:p>
            <a:pPr>
              <a:buFont typeface="Wingdings" panose="05000000000000000000" pitchFamily="2" charset="2"/>
              <a:buChar char="v"/>
            </a:pPr>
            <a:r>
              <a:rPr lang="en-AU" dirty="0"/>
              <a:t>Communication problems – internal &amp; external</a:t>
            </a:r>
          </a:p>
          <a:p>
            <a:pPr>
              <a:buFont typeface="Wingdings" panose="05000000000000000000" pitchFamily="2" charset="2"/>
              <a:buChar char="v"/>
            </a:pPr>
            <a:r>
              <a:rPr lang="en-AU" dirty="0"/>
              <a:t>Legal &amp; Reputational – ongoing</a:t>
            </a:r>
          </a:p>
          <a:p>
            <a:pPr>
              <a:buFont typeface="Wingdings" panose="05000000000000000000" pitchFamily="2" charset="2"/>
              <a:buChar char="v"/>
            </a:pPr>
            <a:r>
              <a:rPr lang="en-AU" dirty="0"/>
              <a:t>Costs – direct, indirect &amp; ongoing</a:t>
            </a:r>
          </a:p>
          <a:p>
            <a:endParaRPr lang="en-AU" dirty="0"/>
          </a:p>
          <a:p>
            <a:endParaRPr lang="en-AU" dirty="0"/>
          </a:p>
        </p:txBody>
      </p:sp>
      <p:pic>
        <p:nvPicPr>
          <p:cNvPr id="1026" name="Picture 2" descr="Image result for password">
            <a:extLst>
              <a:ext uri="{FF2B5EF4-FFF2-40B4-BE49-F238E27FC236}">
                <a16:creationId xmlns:a16="http://schemas.microsoft.com/office/drawing/2014/main" id="{5E07E786-7191-4981-AE20-8C63BFA8E8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29" r="20433"/>
          <a:stretch/>
        </p:blipFill>
        <p:spPr bwMode="auto">
          <a:xfrm>
            <a:off x="378756" y="1066285"/>
            <a:ext cx="2664296"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ommunication">
            <a:extLst>
              <a:ext uri="{FF2B5EF4-FFF2-40B4-BE49-F238E27FC236}">
                <a16:creationId xmlns:a16="http://schemas.microsoft.com/office/drawing/2014/main" id="{03036F69-927A-48BD-AEC6-6D100F8EC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866" y="1016967"/>
            <a:ext cx="2407332" cy="24073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reputation">
            <a:extLst>
              <a:ext uri="{FF2B5EF4-FFF2-40B4-BE49-F238E27FC236}">
                <a16:creationId xmlns:a16="http://schemas.microsoft.com/office/drawing/2014/main" id="{0FE1C091-03CB-4087-BB8D-F23692481C1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349" t="12201" r="7601" b="6951"/>
          <a:stretch/>
        </p:blipFill>
        <p:spPr bwMode="auto">
          <a:xfrm>
            <a:off x="6528048" y="1132636"/>
            <a:ext cx="2325089" cy="22102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osts">
            <a:extLst>
              <a:ext uri="{FF2B5EF4-FFF2-40B4-BE49-F238E27FC236}">
                <a16:creationId xmlns:a16="http://schemas.microsoft.com/office/drawing/2014/main" id="{73CE6D64-EB96-4A40-8442-506D6672E2B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876" r="4605"/>
          <a:stretch/>
        </p:blipFill>
        <p:spPr bwMode="auto">
          <a:xfrm>
            <a:off x="9278311" y="1032994"/>
            <a:ext cx="2448273" cy="2409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246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88DA8-CCF0-4F38-AB56-7B62F69062F6}"/>
              </a:ext>
            </a:extLst>
          </p:cNvPr>
          <p:cNvSpPr>
            <a:spLocks noGrp="1"/>
          </p:cNvSpPr>
          <p:nvPr>
            <p:ph type="title"/>
          </p:nvPr>
        </p:nvSpPr>
        <p:spPr/>
        <p:txBody>
          <a:bodyPr/>
          <a:lstStyle/>
          <a:p>
            <a:r>
              <a:rPr lang="en-AU" dirty="0"/>
              <a:t>US – Equifax, Sept 2017</a:t>
            </a:r>
          </a:p>
        </p:txBody>
      </p:sp>
      <p:sp>
        <p:nvSpPr>
          <p:cNvPr id="5" name="Content Placeholder 4">
            <a:extLst>
              <a:ext uri="{FF2B5EF4-FFF2-40B4-BE49-F238E27FC236}">
                <a16:creationId xmlns:a16="http://schemas.microsoft.com/office/drawing/2014/main" id="{008F3AB0-5073-43AB-A817-4DFADF21592E}"/>
              </a:ext>
            </a:extLst>
          </p:cNvPr>
          <p:cNvSpPr>
            <a:spLocks noGrp="1"/>
          </p:cNvSpPr>
          <p:nvPr>
            <p:ph idx="1"/>
          </p:nvPr>
        </p:nvSpPr>
        <p:spPr>
          <a:xfrm>
            <a:off x="4887040" y="1412776"/>
            <a:ext cx="7272808" cy="4968552"/>
          </a:xfrm>
        </p:spPr>
        <p:txBody>
          <a:bodyPr>
            <a:normAutofit/>
          </a:bodyPr>
          <a:lstStyle/>
          <a:p>
            <a:pPr lvl="1">
              <a:buFont typeface="Wingdings" panose="05000000000000000000" pitchFamily="2" charset="2"/>
              <a:buChar char="Ø"/>
            </a:pPr>
            <a:r>
              <a:rPr lang="en-AU" sz="2800" dirty="0"/>
              <a:t>144 million customer financial records </a:t>
            </a:r>
          </a:p>
          <a:p>
            <a:pPr lvl="1">
              <a:buFont typeface="Wingdings" panose="05000000000000000000" pitchFamily="2" charset="2"/>
              <a:buChar char="Ø"/>
            </a:pPr>
            <a:r>
              <a:rPr lang="en-AU" sz="2800" dirty="0"/>
              <a:t>6 weeks to notify breach</a:t>
            </a:r>
          </a:p>
          <a:p>
            <a:pPr lvl="1">
              <a:buFont typeface="Wingdings" panose="05000000000000000000" pitchFamily="2" charset="2"/>
              <a:buChar char="Ø"/>
            </a:pPr>
            <a:r>
              <a:rPr lang="en-AU" sz="2800" dirty="0"/>
              <a:t>Insider trading</a:t>
            </a:r>
          </a:p>
          <a:p>
            <a:pPr lvl="1">
              <a:buFont typeface="Wingdings" panose="05000000000000000000" pitchFamily="2" charset="2"/>
              <a:buChar char="Ø"/>
            </a:pPr>
            <a:r>
              <a:rPr lang="en-AU" sz="2800" dirty="0"/>
              <a:t>Tweet – ‘Happy Friday’</a:t>
            </a:r>
          </a:p>
          <a:p>
            <a:pPr lvl="1">
              <a:buFont typeface="Wingdings" panose="05000000000000000000" pitchFamily="2" charset="2"/>
              <a:buChar char="Ø"/>
            </a:pPr>
            <a:r>
              <a:rPr lang="en-AU" sz="2800" dirty="0"/>
              <a:t>Offered own ID theft protection program for free but customers who did so waived their legal rights.</a:t>
            </a:r>
            <a:endParaRPr lang="en-AU" dirty="0"/>
          </a:p>
          <a:p>
            <a:pPr marL="357187" lvl="1" indent="0">
              <a:buNone/>
            </a:pPr>
            <a:endParaRPr lang="en-AU" sz="1400" dirty="0"/>
          </a:p>
        </p:txBody>
      </p:sp>
      <p:sp>
        <p:nvSpPr>
          <p:cNvPr id="3" name="Slide Number Placeholder 2">
            <a:extLst>
              <a:ext uri="{FF2B5EF4-FFF2-40B4-BE49-F238E27FC236}">
                <a16:creationId xmlns:a16="http://schemas.microsoft.com/office/drawing/2014/main" id="{5256BF32-69E0-43E0-B2D2-5DCB19FA1A80}"/>
              </a:ext>
            </a:extLst>
          </p:cNvPr>
          <p:cNvSpPr>
            <a:spLocks noGrp="1"/>
          </p:cNvSpPr>
          <p:nvPr>
            <p:ph type="sldNum" sz="quarter" idx="12"/>
          </p:nvPr>
        </p:nvSpPr>
        <p:spPr/>
        <p:txBody>
          <a:bodyPr/>
          <a:lstStyle/>
          <a:p>
            <a:fld id="{1776567D-3ACA-4102-917C-3514584A2E21}" type="slidenum">
              <a:rPr lang="en-AU" smtClean="0"/>
              <a:pPr/>
              <a:t>15</a:t>
            </a:fld>
            <a:endParaRPr lang="en-AU" dirty="0"/>
          </a:p>
        </p:txBody>
      </p:sp>
      <p:pic>
        <p:nvPicPr>
          <p:cNvPr id="2050" name="Picture 2" descr="Image result for equifax">
            <a:extLst>
              <a:ext uri="{FF2B5EF4-FFF2-40B4-BE49-F238E27FC236}">
                <a16:creationId xmlns:a16="http://schemas.microsoft.com/office/drawing/2014/main" id="{BC019842-2530-469F-8F6E-E4D6B4F26F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00" r="11801"/>
          <a:stretch/>
        </p:blipFill>
        <p:spPr bwMode="auto">
          <a:xfrm>
            <a:off x="191343" y="1412776"/>
            <a:ext cx="4666054"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153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88DA8-CCF0-4F38-AB56-7B62F69062F6}"/>
              </a:ext>
            </a:extLst>
          </p:cNvPr>
          <p:cNvSpPr>
            <a:spLocks noGrp="1"/>
          </p:cNvSpPr>
          <p:nvPr>
            <p:ph type="title"/>
          </p:nvPr>
        </p:nvSpPr>
        <p:spPr/>
        <p:txBody>
          <a:bodyPr/>
          <a:lstStyle/>
          <a:p>
            <a:r>
              <a:rPr lang="en-AU" dirty="0"/>
              <a:t>UK - </a:t>
            </a:r>
            <a:r>
              <a:rPr lang="en-AU" dirty="0" err="1"/>
              <a:t>TalkTalk</a:t>
            </a:r>
            <a:r>
              <a:rPr lang="en-AU" dirty="0"/>
              <a:t>, 2015</a:t>
            </a:r>
          </a:p>
        </p:txBody>
      </p:sp>
      <p:sp>
        <p:nvSpPr>
          <p:cNvPr id="5" name="Content Placeholder 4">
            <a:extLst>
              <a:ext uri="{FF2B5EF4-FFF2-40B4-BE49-F238E27FC236}">
                <a16:creationId xmlns:a16="http://schemas.microsoft.com/office/drawing/2014/main" id="{008F3AB0-5073-43AB-A817-4DFADF21592E}"/>
              </a:ext>
            </a:extLst>
          </p:cNvPr>
          <p:cNvSpPr>
            <a:spLocks noGrp="1"/>
          </p:cNvSpPr>
          <p:nvPr>
            <p:ph idx="1"/>
          </p:nvPr>
        </p:nvSpPr>
        <p:spPr>
          <a:xfrm>
            <a:off x="5423248" y="1268760"/>
            <a:ext cx="6768752" cy="5396826"/>
          </a:xfrm>
        </p:spPr>
        <p:txBody>
          <a:bodyPr>
            <a:normAutofit/>
          </a:bodyPr>
          <a:lstStyle/>
          <a:p>
            <a:pPr>
              <a:buFont typeface="Wingdings" panose="05000000000000000000" pitchFamily="2" charset="2"/>
              <a:buChar char="Ø"/>
            </a:pPr>
            <a:r>
              <a:rPr lang="en-AU" sz="2400" dirty="0"/>
              <a:t>Largest Fine by ICO  - £400k</a:t>
            </a:r>
          </a:p>
          <a:p>
            <a:pPr>
              <a:buFont typeface="Wingdings" panose="05000000000000000000" pitchFamily="2" charset="2"/>
              <a:buChar char="Ø"/>
            </a:pPr>
            <a:r>
              <a:rPr lang="en-AU" sz="2400" dirty="0"/>
              <a:t>Information Commissioner, Elizabeth Denham, said that </a:t>
            </a:r>
            <a:r>
              <a:rPr lang="en-AU" sz="2400" dirty="0" err="1"/>
              <a:t>TalkTalk’s</a:t>
            </a:r>
            <a:r>
              <a:rPr lang="en-AU" sz="2400" dirty="0"/>
              <a:t> ‘failure to implement the most basic cybersecurity measures allowed hackers to penetrate systems with ease’.</a:t>
            </a:r>
          </a:p>
          <a:p>
            <a:pPr>
              <a:buFont typeface="Wingdings" panose="05000000000000000000" pitchFamily="2" charset="2"/>
              <a:buChar char="Ø"/>
            </a:pPr>
            <a:r>
              <a:rPr lang="en-AU" sz="2400" dirty="0"/>
              <a:t>Initial responses increased </a:t>
            </a:r>
            <a:r>
              <a:rPr lang="en-AU" sz="2400" dirty="0" err="1"/>
              <a:t>TalkTalk’s</a:t>
            </a:r>
            <a:r>
              <a:rPr lang="en-AU" sz="2400" dirty="0"/>
              <a:t> problems and client anger – </a:t>
            </a:r>
            <a:r>
              <a:rPr lang="en-AU" sz="2400" dirty="0" err="1"/>
              <a:t>e.g</a:t>
            </a:r>
            <a:r>
              <a:rPr lang="en-AU" sz="2400" dirty="0"/>
              <a:t> slow identification of total data loss.</a:t>
            </a:r>
          </a:p>
          <a:p>
            <a:pPr>
              <a:buFont typeface="Wingdings" panose="05000000000000000000" pitchFamily="2" charset="2"/>
              <a:buChar char="Ø"/>
            </a:pPr>
            <a:r>
              <a:rPr lang="en-AU" sz="2400" dirty="0" err="1"/>
              <a:t>TalkTalk</a:t>
            </a:r>
            <a:r>
              <a:rPr lang="en-AU" sz="2400" dirty="0"/>
              <a:t> calculated that the breach cost it more than £80 million.</a:t>
            </a:r>
          </a:p>
          <a:p>
            <a:endParaRPr lang="en-AU" sz="2000" dirty="0"/>
          </a:p>
          <a:p>
            <a:pPr marL="357187" lvl="1" indent="0">
              <a:buNone/>
            </a:pPr>
            <a:endParaRPr lang="en-AU" sz="1600" dirty="0"/>
          </a:p>
          <a:p>
            <a:pPr lvl="1"/>
            <a:endParaRPr lang="en-AU" sz="1600" dirty="0"/>
          </a:p>
          <a:p>
            <a:pPr marL="357187" lvl="1" indent="0">
              <a:buNone/>
            </a:pPr>
            <a:endParaRPr lang="en-AU" sz="1600" dirty="0"/>
          </a:p>
        </p:txBody>
      </p:sp>
      <p:sp>
        <p:nvSpPr>
          <p:cNvPr id="3" name="Slide Number Placeholder 2">
            <a:extLst>
              <a:ext uri="{FF2B5EF4-FFF2-40B4-BE49-F238E27FC236}">
                <a16:creationId xmlns:a16="http://schemas.microsoft.com/office/drawing/2014/main" id="{5256BF32-69E0-43E0-B2D2-5DCB19FA1A80}"/>
              </a:ext>
            </a:extLst>
          </p:cNvPr>
          <p:cNvSpPr>
            <a:spLocks noGrp="1"/>
          </p:cNvSpPr>
          <p:nvPr>
            <p:ph type="sldNum" sz="quarter" idx="12"/>
          </p:nvPr>
        </p:nvSpPr>
        <p:spPr/>
        <p:txBody>
          <a:bodyPr/>
          <a:lstStyle/>
          <a:p>
            <a:fld id="{1776567D-3ACA-4102-917C-3514584A2E21}" type="slidenum">
              <a:rPr lang="en-AU" smtClean="0"/>
              <a:pPr/>
              <a:t>16</a:t>
            </a:fld>
            <a:endParaRPr lang="en-AU" dirty="0"/>
          </a:p>
        </p:txBody>
      </p:sp>
      <p:pic>
        <p:nvPicPr>
          <p:cNvPr id="5122" name="Picture 2" descr="Image result for Talk talk uk data breach">
            <a:extLst>
              <a:ext uri="{FF2B5EF4-FFF2-40B4-BE49-F238E27FC236}">
                <a16:creationId xmlns:a16="http://schemas.microsoft.com/office/drawing/2014/main" id="{6AA6251E-33CA-4337-B5C3-800E8C7CAE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61" r="17963"/>
          <a:stretch/>
        </p:blipFill>
        <p:spPr bwMode="auto">
          <a:xfrm>
            <a:off x="158096" y="1268760"/>
            <a:ext cx="5087022"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539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88DA8-CCF0-4F38-AB56-7B62F69062F6}"/>
              </a:ext>
            </a:extLst>
          </p:cNvPr>
          <p:cNvSpPr>
            <a:spLocks noGrp="1"/>
          </p:cNvSpPr>
          <p:nvPr>
            <p:ph type="title"/>
          </p:nvPr>
        </p:nvSpPr>
        <p:spPr/>
        <p:txBody>
          <a:bodyPr/>
          <a:lstStyle/>
          <a:p>
            <a:r>
              <a:rPr lang="en-AU" dirty="0"/>
              <a:t>CBA - Australia</a:t>
            </a:r>
          </a:p>
        </p:txBody>
      </p:sp>
      <p:sp>
        <p:nvSpPr>
          <p:cNvPr id="5" name="Content Placeholder 4">
            <a:extLst>
              <a:ext uri="{FF2B5EF4-FFF2-40B4-BE49-F238E27FC236}">
                <a16:creationId xmlns:a16="http://schemas.microsoft.com/office/drawing/2014/main" id="{008F3AB0-5073-43AB-A817-4DFADF21592E}"/>
              </a:ext>
            </a:extLst>
          </p:cNvPr>
          <p:cNvSpPr>
            <a:spLocks noGrp="1"/>
          </p:cNvSpPr>
          <p:nvPr>
            <p:ph idx="1"/>
          </p:nvPr>
        </p:nvSpPr>
        <p:spPr>
          <a:xfrm>
            <a:off x="5735960" y="1324650"/>
            <a:ext cx="6336704" cy="5396826"/>
          </a:xfrm>
        </p:spPr>
        <p:txBody>
          <a:bodyPr>
            <a:normAutofit/>
          </a:bodyPr>
          <a:lstStyle/>
          <a:p>
            <a:pPr>
              <a:buFont typeface="Wingdings" panose="05000000000000000000" pitchFamily="2" charset="2"/>
              <a:buChar char="Ø"/>
            </a:pPr>
            <a:r>
              <a:rPr lang="en-AU" sz="2400" dirty="0"/>
              <a:t>Potential data breach of 20 million account details from 2000 - to early 2016</a:t>
            </a:r>
          </a:p>
          <a:p>
            <a:pPr>
              <a:buFont typeface="Wingdings" panose="05000000000000000000" pitchFamily="2" charset="2"/>
              <a:buChar char="Ø"/>
            </a:pPr>
            <a:r>
              <a:rPr lang="en-AU" sz="2400" dirty="0"/>
              <a:t>CBA hired Fuji Xerox to decommission a data storage centre incl destruction of back-up magnetic tape drives of customers’ financial statements in 2016.</a:t>
            </a:r>
          </a:p>
          <a:p>
            <a:pPr>
              <a:buFont typeface="Wingdings" panose="05000000000000000000" pitchFamily="2" charset="2"/>
              <a:buChar char="Ø"/>
            </a:pPr>
            <a:r>
              <a:rPr lang="en-AU" sz="2400" dirty="0"/>
              <a:t>CBA afterwards realised it didn’t have the certificate to prove tapes had been destroyed.</a:t>
            </a:r>
          </a:p>
          <a:p>
            <a:pPr>
              <a:buFont typeface="Wingdings" panose="05000000000000000000" pitchFamily="2" charset="2"/>
              <a:buChar char="Ø"/>
            </a:pPr>
            <a:r>
              <a:rPr lang="en-AU" sz="2400" dirty="0"/>
              <a:t>Informed OAIC.</a:t>
            </a:r>
          </a:p>
          <a:p>
            <a:endParaRPr lang="en-AU" sz="2400" dirty="0"/>
          </a:p>
          <a:p>
            <a:pPr marL="357187" lvl="1" indent="0">
              <a:buNone/>
            </a:pPr>
            <a:endParaRPr lang="en-AU" dirty="0"/>
          </a:p>
          <a:p>
            <a:pPr lvl="1"/>
            <a:endParaRPr lang="en-AU" dirty="0"/>
          </a:p>
          <a:p>
            <a:pPr marL="357187" lvl="1" indent="0">
              <a:buNone/>
            </a:pPr>
            <a:endParaRPr lang="en-AU" dirty="0"/>
          </a:p>
        </p:txBody>
      </p:sp>
      <p:sp>
        <p:nvSpPr>
          <p:cNvPr id="3" name="Slide Number Placeholder 2">
            <a:extLst>
              <a:ext uri="{FF2B5EF4-FFF2-40B4-BE49-F238E27FC236}">
                <a16:creationId xmlns:a16="http://schemas.microsoft.com/office/drawing/2014/main" id="{5256BF32-69E0-43E0-B2D2-5DCB19FA1A80}"/>
              </a:ext>
            </a:extLst>
          </p:cNvPr>
          <p:cNvSpPr>
            <a:spLocks noGrp="1"/>
          </p:cNvSpPr>
          <p:nvPr>
            <p:ph type="sldNum" sz="quarter" idx="12"/>
          </p:nvPr>
        </p:nvSpPr>
        <p:spPr/>
        <p:txBody>
          <a:bodyPr/>
          <a:lstStyle/>
          <a:p>
            <a:fld id="{1776567D-3ACA-4102-917C-3514584A2E21}" type="slidenum">
              <a:rPr lang="en-AU" smtClean="0"/>
              <a:pPr/>
              <a:t>17</a:t>
            </a:fld>
            <a:endParaRPr lang="en-AU" dirty="0"/>
          </a:p>
        </p:txBody>
      </p:sp>
      <p:pic>
        <p:nvPicPr>
          <p:cNvPr id="4098" name="Picture 2" descr="Image result for CBA Data breach">
            <a:extLst>
              <a:ext uri="{FF2B5EF4-FFF2-40B4-BE49-F238E27FC236}">
                <a16:creationId xmlns:a16="http://schemas.microsoft.com/office/drawing/2014/main" id="{C6F5E989-0C2C-4B5D-B7A9-D9552AB3A5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801"/>
          <a:stretch/>
        </p:blipFill>
        <p:spPr bwMode="auto">
          <a:xfrm>
            <a:off x="191344" y="1484784"/>
            <a:ext cx="5430120"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501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7408" y="1171578"/>
            <a:ext cx="10657184" cy="936104"/>
          </a:xfrm>
          <a:prstGeom prst="rect">
            <a:avLst/>
          </a:prstGeom>
          <a:solidFill>
            <a:schemeClr val="accent5"/>
          </a:solidFill>
          <a:ln w="190500" cmpd="dbl">
            <a:solidFill>
              <a:srgbClr val="B623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Be proactive, prepared and able to quickly respond  </a:t>
            </a:r>
            <a:endParaRPr lang="en-US" sz="2400" dirty="0"/>
          </a:p>
        </p:txBody>
      </p:sp>
      <p:sp>
        <p:nvSpPr>
          <p:cNvPr id="2" name="Title 1"/>
          <p:cNvSpPr>
            <a:spLocks noGrp="1"/>
          </p:cNvSpPr>
          <p:nvPr>
            <p:ph type="title"/>
          </p:nvPr>
        </p:nvSpPr>
        <p:spPr>
          <a:xfrm>
            <a:off x="2502676" y="0"/>
            <a:ext cx="7697324" cy="714356"/>
          </a:xfrm>
        </p:spPr>
        <p:txBody>
          <a:bodyPr>
            <a:noAutofit/>
          </a:bodyPr>
          <a:lstStyle/>
          <a:p>
            <a:r>
              <a:rPr lang="en-CA" sz="2800" dirty="0"/>
              <a:t>Data Breach Notification – Key Points</a:t>
            </a:r>
            <a:endParaRPr lang="en-US" sz="2800" dirty="0"/>
          </a:p>
        </p:txBody>
      </p:sp>
      <p:sp>
        <p:nvSpPr>
          <p:cNvPr id="3" name="Content Placeholder 2"/>
          <p:cNvSpPr>
            <a:spLocks noGrp="1"/>
          </p:cNvSpPr>
          <p:nvPr>
            <p:ph idx="1"/>
          </p:nvPr>
        </p:nvSpPr>
        <p:spPr>
          <a:xfrm>
            <a:off x="335360" y="2276872"/>
            <a:ext cx="11665296" cy="4444604"/>
          </a:xfrm>
        </p:spPr>
        <p:txBody>
          <a:bodyPr anchor="ctr">
            <a:normAutofit fontScale="25000" lnSpcReduction="20000"/>
          </a:bodyPr>
          <a:lstStyle/>
          <a:p>
            <a:pPr marL="457200" lvl="1" indent="0">
              <a:buNone/>
            </a:pPr>
            <a:endParaRPr lang="en-CA" dirty="0"/>
          </a:p>
          <a:p>
            <a:pPr marL="457200" lvl="1" indent="0">
              <a:buNone/>
            </a:pPr>
            <a:endParaRPr lang="en-CA" sz="7000" dirty="0"/>
          </a:p>
          <a:p>
            <a:pPr marL="2600325" lvl="5" indent="-342900">
              <a:lnSpc>
                <a:spcPct val="170000"/>
              </a:lnSpc>
              <a:buFont typeface="Wingdings" panose="05000000000000000000" pitchFamily="2" charset="2"/>
              <a:buChar char="Ø"/>
            </a:pPr>
            <a:endParaRPr lang="en-CA" sz="9600" dirty="0"/>
          </a:p>
          <a:p>
            <a:pPr marL="2143125" lvl="4" indent="-342900">
              <a:lnSpc>
                <a:spcPct val="170000"/>
              </a:lnSpc>
              <a:buFont typeface="Wingdings" panose="05000000000000000000" pitchFamily="2" charset="2"/>
              <a:buChar char="Ø"/>
            </a:pPr>
            <a:r>
              <a:rPr lang="en-CA" sz="9600" dirty="0"/>
              <a:t>Ensure Data Breach Response Plan is up to date</a:t>
            </a:r>
          </a:p>
          <a:p>
            <a:pPr marL="2143125" lvl="4" indent="-342900">
              <a:lnSpc>
                <a:spcPct val="170000"/>
              </a:lnSpc>
              <a:buFont typeface="Wingdings" panose="05000000000000000000" pitchFamily="2" charset="2"/>
              <a:buChar char="Ø"/>
            </a:pPr>
            <a:r>
              <a:rPr lang="en-CA" sz="9600" dirty="0"/>
              <a:t>Review Mandatory Data Breach notification requirements</a:t>
            </a:r>
          </a:p>
          <a:p>
            <a:pPr marL="2143125" lvl="4" indent="-342900">
              <a:lnSpc>
                <a:spcPct val="170000"/>
              </a:lnSpc>
              <a:buFont typeface="Wingdings" panose="05000000000000000000" pitchFamily="2" charset="2"/>
              <a:buChar char="Ø"/>
            </a:pPr>
            <a:r>
              <a:rPr lang="en-AU" sz="9600" dirty="0"/>
              <a:t>Prepare/review template data breach notification</a:t>
            </a:r>
          </a:p>
          <a:p>
            <a:pPr marL="2143125" lvl="4" indent="-342900">
              <a:lnSpc>
                <a:spcPct val="170000"/>
              </a:lnSpc>
              <a:buFont typeface="Wingdings" panose="05000000000000000000" pitchFamily="2" charset="2"/>
              <a:buChar char="Ø"/>
            </a:pPr>
            <a:r>
              <a:rPr lang="en-AU" sz="9600" dirty="0"/>
              <a:t>Carry out PIAs &amp; Info Security risk assessments</a:t>
            </a:r>
          </a:p>
          <a:p>
            <a:pPr marL="2143125" lvl="4" indent="-342900">
              <a:lnSpc>
                <a:spcPct val="170000"/>
              </a:lnSpc>
              <a:buFont typeface="Wingdings" panose="05000000000000000000" pitchFamily="2" charset="2"/>
              <a:buChar char="Ø"/>
            </a:pPr>
            <a:r>
              <a:rPr lang="en-AU" sz="9600" dirty="0"/>
              <a:t>Train staff responsible for handling personal information</a:t>
            </a:r>
          </a:p>
          <a:p>
            <a:pPr marL="2143125" lvl="4" indent="-342900">
              <a:lnSpc>
                <a:spcPct val="170000"/>
              </a:lnSpc>
              <a:buFont typeface="Wingdings" panose="05000000000000000000" pitchFamily="2" charset="2"/>
              <a:buChar char="Ø"/>
            </a:pPr>
            <a:r>
              <a:rPr lang="en-CA" sz="9600" dirty="0"/>
              <a:t>Communicate effectively &amp; accurately</a:t>
            </a:r>
            <a:r>
              <a:rPr lang="en-AU" sz="9600" dirty="0"/>
              <a:t> </a:t>
            </a:r>
          </a:p>
          <a:p>
            <a:pPr marL="2600325" lvl="5" indent="-342900">
              <a:lnSpc>
                <a:spcPct val="170000"/>
              </a:lnSpc>
              <a:buFont typeface="Wingdings" panose="05000000000000000000" pitchFamily="2" charset="2"/>
              <a:buChar char="Ø"/>
            </a:pPr>
            <a:endParaRPr lang="en-AU" sz="9600" dirty="0"/>
          </a:p>
          <a:p>
            <a:pPr marL="457200" lvl="1" indent="0">
              <a:buNone/>
            </a:pPr>
            <a:endParaRPr lang="en-AU" dirty="0"/>
          </a:p>
          <a:p>
            <a:pPr marL="457200" lvl="1" indent="0">
              <a:buNone/>
            </a:pPr>
            <a:endParaRPr lang="en-AU" dirty="0"/>
          </a:p>
          <a:p>
            <a:pPr marL="457200" lvl="1" indent="0">
              <a:buNone/>
            </a:pPr>
            <a:endParaRPr lang="en-AU" dirty="0"/>
          </a:p>
        </p:txBody>
      </p:sp>
      <p:sp>
        <p:nvSpPr>
          <p:cNvPr id="4" name="Slide Number Placeholder 3"/>
          <p:cNvSpPr>
            <a:spLocks noGrp="1"/>
          </p:cNvSpPr>
          <p:nvPr>
            <p:ph type="sldNum" sz="quarter" idx="12"/>
          </p:nvPr>
        </p:nvSpPr>
        <p:spPr/>
        <p:txBody>
          <a:bodyPr/>
          <a:lstStyle/>
          <a:p>
            <a:fld id="{1776567D-3ACA-4102-917C-3514584A2E21}" type="slidenum">
              <a:rPr lang="en-AU" smtClean="0"/>
              <a:pPr/>
              <a:t>18</a:t>
            </a:fld>
            <a:endParaRPr lang="en-AU"/>
          </a:p>
        </p:txBody>
      </p:sp>
    </p:spTree>
    <p:extLst>
      <p:ext uri="{BB962C8B-B14F-4D97-AF65-F5344CB8AC3E}">
        <p14:creationId xmlns:p14="http://schemas.microsoft.com/office/powerpoint/2010/main" val="4288692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88DA8-CCF0-4F38-AB56-7B62F69062F6}"/>
              </a:ext>
            </a:extLst>
          </p:cNvPr>
          <p:cNvSpPr>
            <a:spLocks noGrp="1"/>
          </p:cNvSpPr>
          <p:nvPr>
            <p:ph type="title"/>
          </p:nvPr>
        </p:nvSpPr>
        <p:spPr/>
        <p:txBody>
          <a:bodyPr>
            <a:normAutofit/>
          </a:bodyPr>
          <a:lstStyle/>
          <a:p>
            <a:r>
              <a:rPr lang="en-AU" dirty="0"/>
              <a:t>Global Overview - EU</a:t>
            </a:r>
          </a:p>
        </p:txBody>
      </p:sp>
      <p:sp>
        <p:nvSpPr>
          <p:cNvPr id="5" name="Content Placeholder 4">
            <a:extLst>
              <a:ext uri="{FF2B5EF4-FFF2-40B4-BE49-F238E27FC236}">
                <a16:creationId xmlns:a16="http://schemas.microsoft.com/office/drawing/2014/main" id="{008F3AB0-5073-43AB-A817-4DFADF21592E}"/>
              </a:ext>
            </a:extLst>
          </p:cNvPr>
          <p:cNvSpPr>
            <a:spLocks noGrp="1"/>
          </p:cNvSpPr>
          <p:nvPr>
            <p:ph idx="1"/>
          </p:nvPr>
        </p:nvSpPr>
        <p:spPr>
          <a:xfrm>
            <a:off x="5303912" y="1121729"/>
            <a:ext cx="6768752" cy="5396826"/>
          </a:xfrm>
        </p:spPr>
        <p:txBody>
          <a:bodyPr>
            <a:normAutofit/>
          </a:bodyPr>
          <a:lstStyle/>
          <a:p>
            <a:pPr lvl="1">
              <a:buFont typeface="Wingdings" panose="05000000000000000000" pitchFamily="2" charset="2"/>
              <a:buChar char="Ø"/>
            </a:pPr>
            <a:r>
              <a:rPr lang="en-AU" sz="2600" dirty="0"/>
              <a:t>Notification must be made where a data breach is likely to ‘result in </a:t>
            </a:r>
            <a:r>
              <a:rPr lang="en-AU" sz="2600" b="1" dirty="0"/>
              <a:t>a risk for the rights and freedoms of individuals</a:t>
            </a:r>
            <a:r>
              <a:rPr lang="en-AU" sz="2600" dirty="0"/>
              <a:t>’. </a:t>
            </a:r>
          </a:p>
          <a:p>
            <a:pPr lvl="1">
              <a:buFont typeface="Wingdings" panose="05000000000000000000" pitchFamily="2" charset="2"/>
              <a:buChar char="Ø"/>
            </a:pPr>
            <a:r>
              <a:rPr lang="en-AU" sz="2600" dirty="0"/>
              <a:t>Notification must be made </a:t>
            </a:r>
            <a:r>
              <a:rPr lang="en-AU" sz="2600" b="1" dirty="0"/>
              <a:t>within 72 hours</a:t>
            </a:r>
            <a:r>
              <a:rPr lang="en-AU" sz="2600" dirty="0"/>
              <a:t> of first having become aware of the breach</a:t>
            </a:r>
          </a:p>
          <a:p>
            <a:pPr lvl="1">
              <a:buFont typeface="Wingdings" panose="05000000000000000000" pitchFamily="2" charset="2"/>
              <a:buChar char="Ø"/>
            </a:pPr>
            <a:r>
              <a:rPr lang="en-AU" sz="2600" b="1" dirty="0"/>
              <a:t>Data processors </a:t>
            </a:r>
            <a:r>
              <a:rPr lang="en-AU" sz="2600" dirty="0"/>
              <a:t>are required to notify their customers and the controllers ‘without undue delay’ after first becoming aware of a data breach.</a:t>
            </a:r>
            <a:r>
              <a:rPr lang="en-AU" dirty="0"/>
              <a:t>  </a:t>
            </a:r>
          </a:p>
          <a:p>
            <a:pPr marL="357187" lvl="1" indent="0">
              <a:buNone/>
            </a:pPr>
            <a:endParaRPr lang="en-AU" dirty="0"/>
          </a:p>
          <a:p>
            <a:pPr lvl="1"/>
            <a:endParaRPr lang="en-AU" sz="1600" dirty="0"/>
          </a:p>
          <a:p>
            <a:pPr marL="357187" lvl="1" indent="0">
              <a:buNone/>
            </a:pPr>
            <a:endParaRPr lang="en-AU" sz="1600" dirty="0"/>
          </a:p>
          <a:p>
            <a:pPr marL="357187" lvl="1" indent="0">
              <a:buNone/>
            </a:pPr>
            <a:endParaRPr lang="en-AU" sz="1600" dirty="0"/>
          </a:p>
          <a:p>
            <a:pPr lvl="1">
              <a:buFont typeface="Arial" panose="020B0604020202020204" pitchFamily="34" charset="0"/>
              <a:buChar char="•"/>
            </a:pPr>
            <a:endParaRPr lang="en-AU" sz="1600" dirty="0"/>
          </a:p>
          <a:p>
            <a:pPr lvl="1"/>
            <a:endParaRPr lang="en-AU" sz="1600" dirty="0"/>
          </a:p>
        </p:txBody>
      </p:sp>
      <p:sp>
        <p:nvSpPr>
          <p:cNvPr id="3" name="Slide Number Placeholder 2">
            <a:extLst>
              <a:ext uri="{FF2B5EF4-FFF2-40B4-BE49-F238E27FC236}">
                <a16:creationId xmlns:a16="http://schemas.microsoft.com/office/drawing/2014/main" id="{5256BF32-69E0-43E0-B2D2-5DCB19FA1A80}"/>
              </a:ext>
            </a:extLst>
          </p:cNvPr>
          <p:cNvSpPr>
            <a:spLocks noGrp="1"/>
          </p:cNvSpPr>
          <p:nvPr>
            <p:ph type="sldNum" sz="quarter" idx="12"/>
          </p:nvPr>
        </p:nvSpPr>
        <p:spPr/>
        <p:txBody>
          <a:bodyPr/>
          <a:lstStyle/>
          <a:p>
            <a:fld id="{1776567D-3ACA-4102-917C-3514584A2E21}" type="slidenum">
              <a:rPr lang="en-AU" smtClean="0"/>
              <a:pPr/>
              <a:t>2</a:t>
            </a:fld>
            <a:endParaRPr lang="en-AU" dirty="0"/>
          </a:p>
        </p:txBody>
      </p:sp>
      <p:pic>
        <p:nvPicPr>
          <p:cNvPr id="6" name="Content Placeholder 5">
            <a:extLst>
              <a:ext uri="{FF2B5EF4-FFF2-40B4-BE49-F238E27FC236}">
                <a16:creationId xmlns:a16="http://schemas.microsoft.com/office/drawing/2014/main" id="{217942EB-AEA6-4ACF-8681-317E679B74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6" y="1911729"/>
            <a:ext cx="5192232" cy="3461488"/>
          </a:xfrm>
          <a:prstGeom prst="rect">
            <a:avLst/>
          </a:prstGeom>
          <a:ln>
            <a:solidFill>
              <a:schemeClr val="tx2">
                <a:lumMod val="90000"/>
                <a:lumOff val="10000"/>
              </a:schemeClr>
            </a:solidFill>
          </a:ln>
        </p:spPr>
      </p:pic>
    </p:spTree>
    <p:extLst>
      <p:ext uri="{BB962C8B-B14F-4D97-AF65-F5344CB8AC3E}">
        <p14:creationId xmlns:p14="http://schemas.microsoft.com/office/powerpoint/2010/main" val="405411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88DA8-CCF0-4F38-AB56-7B62F69062F6}"/>
              </a:ext>
            </a:extLst>
          </p:cNvPr>
          <p:cNvSpPr>
            <a:spLocks noGrp="1"/>
          </p:cNvSpPr>
          <p:nvPr>
            <p:ph type="title"/>
          </p:nvPr>
        </p:nvSpPr>
        <p:spPr/>
        <p:txBody>
          <a:bodyPr/>
          <a:lstStyle/>
          <a:p>
            <a:r>
              <a:rPr lang="en-AU" dirty="0"/>
              <a:t>Global Overview  - US </a:t>
            </a:r>
          </a:p>
        </p:txBody>
      </p:sp>
      <p:sp>
        <p:nvSpPr>
          <p:cNvPr id="5" name="Content Placeholder 4">
            <a:extLst>
              <a:ext uri="{FF2B5EF4-FFF2-40B4-BE49-F238E27FC236}">
                <a16:creationId xmlns:a16="http://schemas.microsoft.com/office/drawing/2014/main" id="{008F3AB0-5073-43AB-A817-4DFADF21592E}"/>
              </a:ext>
            </a:extLst>
          </p:cNvPr>
          <p:cNvSpPr>
            <a:spLocks noGrp="1"/>
          </p:cNvSpPr>
          <p:nvPr>
            <p:ph idx="1"/>
          </p:nvPr>
        </p:nvSpPr>
        <p:spPr>
          <a:xfrm>
            <a:off x="5663952" y="1128518"/>
            <a:ext cx="5832648" cy="5396826"/>
          </a:xfrm>
        </p:spPr>
        <p:style>
          <a:lnRef idx="2">
            <a:schemeClr val="accent2"/>
          </a:lnRef>
          <a:fillRef idx="1">
            <a:schemeClr val="lt1"/>
          </a:fillRef>
          <a:effectRef idx="0">
            <a:schemeClr val="accent2"/>
          </a:effectRef>
          <a:fontRef idx="minor">
            <a:schemeClr val="dk1"/>
          </a:fontRef>
        </p:style>
        <p:txBody>
          <a:bodyPr>
            <a:normAutofit/>
          </a:bodyPr>
          <a:lstStyle/>
          <a:p>
            <a:pPr lvl="1">
              <a:buFont typeface="Wingdings" panose="05000000000000000000" pitchFamily="2" charset="2"/>
              <a:buChar char="Ø"/>
            </a:pPr>
            <a:r>
              <a:rPr lang="en-AU" sz="2800" dirty="0"/>
              <a:t>California – 2002 </a:t>
            </a:r>
          </a:p>
          <a:p>
            <a:pPr lvl="1">
              <a:buFont typeface="Wingdings" panose="05000000000000000000" pitchFamily="2" charset="2"/>
              <a:buChar char="Ø"/>
            </a:pPr>
            <a:r>
              <a:rPr lang="en-AU" sz="2800" dirty="0"/>
              <a:t>50 States have now passed mandatory data breach notification legislation</a:t>
            </a:r>
          </a:p>
          <a:p>
            <a:pPr lvl="2">
              <a:buFont typeface="Wingdings" panose="05000000000000000000" pitchFamily="2" charset="2"/>
              <a:buChar char="Ø"/>
            </a:pPr>
            <a:r>
              <a:rPr lang="en-AU" dirty="0"/>
              <a:t>District of Columbia, Guam, Puerto Rico and US Virgin Islands</a:t>
            </a:r>
          </a:p>
          <a:p>
            <a:pPr marL="357187" lvl="1" indent="0">
              <a:buNone/>
            </a:pPr>
            <a:endParaRPr lang="en-AU" dirty="0"/>
          </a:p>
          <a:p>
            <a:pPr lvl="1">
              <a:buFont typeface="Wingdings" panose="05000000000000000000" pitchFamily="2" charset="2"/>
              <a:buChar char="Ø"/>
            </a:pPr>
            <a:r>
              <a:rPr lang="en-AU" sz="2800" dirty="0"/>
              <a:t>Few States impose a specific timeframe for notification</a:t>
            </a:r>
          </a:p>
          <a:p>
            <a:pPr lvl="2">
              <a:buFont typeface="Wingdings" panose="05000000000000000000" pitchFamily="2" charset="2"/>
              <a:buChar char="Ø"/>
            </a:pPr>
            <a:r>
              <a:rPr lang="en-AU" dirty="0"/>
              <a:t>Florida - within 30 days</a:t>
            </a:r>
          </a:p>
          <a:p>
            <a:pPr lvl="2">
              <a:buFont typeface="Wingdings" panose="05000000000000000000" pitchFamily="2" charset="2"/>
              <a:buChar char="Ø"/>
            </a:pPr>
            <a:r>
              <a:rPr lang="en-AU" dirty="0"/>
              <a:t>Ohio and Wisconsin – within 45 days.</a:t>
            </a:r>
          </a:p>
          <a:p>
            <a:pPr lvl="1"/>
            <a:endParaRPr lang="en-AU" sz="1600" dirty="0"/>
          </a:p>
          <a:p>
            <a:pPr lvl="1"/>
            <a:endParaRPr lang="en-AU" sz="1600" dirty="0"/>
          </a:p>
          <a:p>
            <a:pPr marL="357187" lvl="1" indent="0">
              <a:buNone/>
            </a:pPr>
            <a:endParaRPr lang="en-AU" sz="1600" dirty="0"/>
          </a:p>
        </p:txBody>
      </p:sp>
      <p:sp>
        <p:nvSpPr>
          <p:cNvPr id="3" name="Slide Number Placeholder 2">
            <a:extLst>
              <a:ext uri="{FF2B5EF4-FFF2-40B4-BE49-F238E27FC236}">
                <a16:creationId xmlns:a16="http://schemas.microsoft.com/office/drawing/2014/main" id="{5256BF32-69E0-43E0-B2D2-5DCB19FA1A80}"/>
              </a:ext>
            </a:extLst>
          </p:cNvPr>
          <p:cNvSpPr>
            <a:spLocks noGrp="1"/>
          </p:cNvSpPr>
          <p:nvPr>
            <p:ph type="sldNum" sz="quarter" idx="12"/>
          </p:nvPr>
        </p:nvSpPr>
        <p:spPr/>
        <p:txBody>
          <a:bodyPr/>
          <a:lstStyle/>
          <a:p>
            <a:fld id="{1776567D-3ACA-4102-917C-3514584A2E21}" type="slidenum">
              <a:rPr lang="en-AU" smtClean="0"/>
              <a:pPr/>
              <a:t>3</a:t>
            </a:fld>
            <a:endParaRPr lang="en-AU" dirty="0"/>
          </a:p>
        </p:txBody>
      </p:sp>
      <p:pic>
        <p:nvPicPr>
          <p:cNvPr id="1026" name="Picture 2" descr="Image result for mandatory US data breach legislation">
            <a:extLst>
              <a:ext uri="{FF2B5EF4-FFF2-40B4-BE49-F238E27FC236}">
                <a16:creationId xmlns:a16="http://schemas.microsoft.com/office/drawing/2014/main" id="{0FC286E1-8CA8-4529-B3CD-1ACF3CCB87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563"/>
          <a:stretch/>
        </p:blipFill>
        <p:spPr bwMode="auto">
          <a:xfrm>
            <a:off x="191344" y="1628800"/>
            <a:ext cx="5312830"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77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88DA8-CCF0-4F38-AB56-7B62F69062F6}"/>
              </a:ext>
            </a:extLst>
          </p:cNvPr>
          <p:cNvSpPr>
            <a:spLocks noGrp="1"/>
          </p:cNvSpPr>
          <p:nvPr>
            <p:ph type="title"/>
          </p:nvPr>
        </p:nvSpPr>
        <p:spPr/>
        <p:txBody>
          <a:bodyPr/>
          <a:lstStyle/>
          <a:p>
            <a:r>
              <a:rPr lang="en-AU" dirty="0"/>
              <a:t>Global Overview  - Canada </a:t>
            </a:r>
          </a:p>
        </p:txBody>
      </p:sp>
      <p:sp>
        <p:nvSpPr>
          <p:cNvPr id="5" name="Content Placeholder 4">
            <a:extLst>
              <a:ext uri="{FF2B5EF4-FFF2-40B4-BE49-F238E27FC236}">
                <a16:creationId xmlns:a16="http://schemas.microsoft.com/office/drawing/2014/main" id="{008F3AB0-5073-43AB-A817-4DFADF21592E}"/>
              </a:ext>
            </a:extLst>
          </p:cNvPr>
          <p:cNvSpPr>
            <a:spLocks noGrp="1"/>
          </p:cNvSpPr>
          <p:nvPr>
            <p:ph idx="1"/>
          </p:nvPr>
        </p:nvSpPr>
        <p:spPr>
          <a:xfrm>
            <a:off x="5341650" y="1121729"/>
            <a:ext cx="6731014" cy="5396826"/>
          </a:xfrm>
        </p:spPr>
        <p:txBody>
          <a:bodyPr>
            <a:normAutofit lnSpcReduction="10000"/>
          </a:bodyPr>
          <a:lstStyle/>
          <a:p>
            <a:pPr lvl="1">
              <a:buFont typeface="Wingdings" panose="05000000000000000000" pitchFamily="2" charset="2"/>
              <a:buChar char="Ø"/>
            </a:pPr>
            <a:r>
              <a:rPr lang="en-AU" sz="2700" dirty="0"/>
              <a:t>Mandatory data breach notification comes into force on 1 Nov 2018 under the Personal Information Protection and Electronic Documents Act (</a:t>
            </a:r>
            <a:r>
              <a:rPr lang="en-AU" sz="2700" b="1" dirty="0"/>
              <a:t>PIPEDA</a:t>
            </a:r>
            <a:r>
              <a:rPr lang="en-AU" sz="2700" dirty="0"/>
              <a:t>)</a:t>
            </a:r>
          </a:p>
          <a:p>
            <a:pPr lvl="1">
              <a:buFont typeface="Wingdings" panose="05000000000000000000" pitchFamily="2" charset="2"/>
              <a:buChar char="Ø"/>
            </a:pPr>
            <a:r>
              <a:rPr lang="en-AU" sz="2700" dirty="0"/>
              <a:t>Notification where it is reasonable to believe that the breach creates a ‘</a:t>
            </a:r>
            <a:r>
              <a:rPr lang="en-AU" sz="2700" b="1" dirty="0"/>
              <a:t>real risk of significant harm to the individual</a:t>
            </a:r>
            <a:r>
              <a:rPr lang="en-AU" sz="2700" dirty="0"/>
              <a:t>’. </a:t>
            </a:r>
          </a:p>
          <a:p>
            <a:pPr lvl="2">
              <a:buFont typeface="Wingdings" panose="05000000000000000000" pitchFamily="2" charset="2"/>
              <a:buChar char="Ø"/>
            </a:pPr>
            <a:r>
              <a:rPr lang="en-AU" dirty="0"/>
              <a:t>‘significant harm’ includes - bodily harm, humiliation, damage to reputation or relationships, financial loss, identity theft, negative effects on the credit record and damage to, or loss of, property.</a:t>
            </a:r>
            <a:endParaRPr lang="en-AU" sz="1200" dirty="0"/>
          </a:p>
          <a:p>
            <a:pPr marL="357187" lvl="1" indent="0">
              <a:buNone/>
            </a:pPr>
            <a:endParaRPr lang="en-AU" sz="1600" dirty="0"/>
          </a:p>
          <a:p>
            <a:pPr marL="357187" lvl="1" indent="0">
              <a:buNone/>
            </a:pPr>
            <a:endParaRPr lang="en-AU" sz="1600" dirty="0"/>
          </a:p>
          <a:p>
            <a:pPr lvl="1">
              <a:buFont typeface="Arial" panose="020B0604020202020204" pitchFamily="34" charset="0"/>
              <a:buChar char="•"/>
            </a:pPr>
            <a:endParaRPr lang="en-AU" sz="1600" dirty="0"/>
          </a:p>
          <a:p>
            <a:pPr lvl="1"/>
            <a:endParaRPr lang="en-AU" sz="1600" dirty="0"/>
          </a:p>
        </p:txBody>
      </p:sp>
      <p:sp>
        <p:nvSpPr>
          <p:cNvPr id="3" name="Slide Number Placeholder 2">
            <a:extLst>
              <a:ext uri="{FF2B5EF4-FFF2-40B4-BE49-F238E27FC236}">
                <a16:creationId xmlns:a16="http://schemas.microsoft.com/office/drawing/2014/main" id="{5256BF32-69E0-43E0-B2D2-5DCB19FA1A80}"/>
              </a:ext>
            </a:extLst>
          </p:cNvPr>
          <p:cNvSpPr>
            <a:spLocks noGrp="1"/>
          </p:cNvSpPr>
          <p:nvPr>
            <p:ph type="sldNum" sz="quarter" idx="12"/>
          </p:nvPr>
        </p:nvSpPr>
        <p:spPr/>
        <p:txBody>
          <a:bodyPr/>
          <a:lstStyle/>
          <a:p>
            <a:fld id="{1776567D-3ACA-4102-917C-3514584A2E21}" type="slidenum">
              <a:rPr lang="en-AU" smtClean="0"/>
              <a:pPr/>
              <a:t>4</a:t>
            </a:fld>
            <a:endParaRPr lang="en-AU" dirty="0"/>
          </a:p>
        </p:txBody>
      </p:sp>
      <p:pic>
        <p:nvPicPr>
          <p:cNvPr id="6" name="Picture 5" descr="A close up of a lush green field&#10;&#10;Description generated with very high confidence">
            <a:extLst>
              <a:ext uri="{FF2B5EF4-FFF2-40B4-BE49-F238E27FC236}">
                <a16:creationId xmlns:a16="http://schemas.microsoft.com/office/drawing/2014/main" id="{5918FFDE-F478-4BEB-AD0F-58BCF74CD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36" y="1745602"/>
            <a:ext cx="5222314" cy="3483598"/>
          </a:xfrm>
          <a:prstGeom prst="rect">
            <a:avLst/>
          </a:prstGeom>
        </p:spPr>
      </p:pic>
    </p:spTree>
    <p:extLst>
      <p:ext uri="{BB962C8B-B14F-4D97-AF65-F5344CB8AC3E}">
        <p14:creationId xmlns:p14="http://schemas.microsoft.com/office/powerpoint/2010/main" val="368479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88DA8-CCF0-4F38-AB56-7B62F69062F6}"/>
              </a:ext>
            </a:extLst>
          </p:cNvPr>
          <p:cNvSpPr>
            <a:spLocks noGrp="1"/>
          </p:cNvSpPr>
          <p:nvPr>
            <p:ph type="title"/>
          </p:nvPr>
        </p:nvSpPr>
        <p:spPr/>
        <p:txBody>
          <a:bodyPr/>
          <a:lstStyle/>
          <a:p>
            <a:r>
              <a:rPr lang="en-AU" dirty="0"/>
              <a:t>Asia – Mandatory Notification</a:t>
            </a:r>
          </a:p>
        </p:txBody>
      </p:sp>
      <p:sp>
        <p:nvSpPr>
          <p:cNvPr id="5" name="Content Placeholder 4">
            <a:extLst>
              <a:ext uri="{FF2B5EF4-FFF2-40B4-BE49-F238E27FC236}">
                <a16:creationId xmlns:a16="http://schemas.microsoft.com/office/drawing/2014/main" id="{008F3AB0-5073-43AB-A817-4DFADF21592E}"/>
              </a:ext>
            </a:extLst>
          </p:cNvPr>
          <p:cNvSpPr>
            <a:spLocks noGrp="1"/>
          </p:cNvSpPr>
          <p:nvPr>
            <p:ph idx="1"/>
          </p:nvPr>
        </p:nvSpPr>
        <p:spPr>
          <a:xfrm>
            <a:off x="5591944" y="1112719"/>
            <a:ext cx="6595720" cy="5396826"/>
          </a:xfrm>
        </p:spPr>
        <p:txBody>
          <a:bodyPr>
            <a:normAutofit fontScale="92500"/>
          </a:bodyPr>
          <a:lstStyle/>
          <a:p>
            <a:pPr lvl="1">
              <a:buFont typeface="Wingdings" panose="05000000000000000000" pitchFamily="2" charset="2"/>
              <a:buChar char="Ø"/>
            </a:pPr>
            <a:r>
              <a:rPr lang="en-AU" dirty="0"/>
              <a:t>Australia </a:t>
            </a:r>
          </a:p>
          <a:p>
            <a:pPr lvl="1">
              <a:buFont typeface="Wingdings" panose="05000000000000000000" pitchFamily="2" charset="2"/>
              <a:buChar char="Ø"/>
            </a:pPr>
            <a:r>
              <a:rPr lang="en-AU" dirty="0"/>
              <a:t>South Korea  - only if more than 10,000 records</a:t>
            </a:r>
          </a:p>
          <a:p>
            <a:pPr lvl="1">
              <a:buFont typeface="Wingdings" panose="05000000000000000000" pitchFamily="2" charset="2"/>
              <a:buChar char="Ø"/>
            </a:pPr>
            <a:r>
              <a:rPr lang="en-AU" dirty="0"/>
              <a:t>Taiwan – notification only affected individuals</a:t>
            </a:r>
          </a:p>
          <a:p>
            <a:pPr lvl="1">
              <a:buFont typeface="Wingdings" panose="05000000000000000000" pitchFamily="2" charset="2"/>
              <a:buChar char="Ø"/>
            </a:pPr>
            <a:r>
              <a:rPr lang="en-AU" dirty="0"/>
              <a:t>Philippines </a:t>
            </a:r>
          </a:p>
          <a:p>
            <a:pPr lvl="2">
              <a:buFontTx/>
              <a:buChar char="-"/>
            </a:pPr>
            <a:r>
              <a:rPr lang="en-AU" sz="2400" dirty="0"/>
              <a:t>involve sensitive personal information or information that may be used to commit identity fraud</a:t>
            </a:r>
          </a:p>
          <a:p>
            <a:pPr lvl="2">
              <a:buFontTx/>
              <a:buChar char="-"/>
            </a:pPr>
            <a:r>
              <a:rPr lang="en-AU" sz="2400" dirty="0"/>
              <a:t>standard of a ‘real risk” of serious harm, rather than a likelihood of serious harm as in Australia.</a:t>
            </a:r>
          </a:p>
          <a:p>
            <a:pPr lvl="1">
              <a:buFont typeface="Wingdings" panose="05000000000000000000" pitchFamily="2" charset="2"/>
              <a:buChar char="Ø"/>
            </a:pPr>
            <a:r>
              <a:rPr lang="en-AU" dirty="0"/>
              <a:t>mainland China </a:t>
            </a:r>
          </a:p>
          <a:p>
            <a:pPr lvl="1">
              <a:buFont typeface="Wingdings" panose="05000000000000000000" pitchFamily="2" charset="2"/>
              <a:buChar char="Ø"/>
            </a:pPr>
            <a:r>
              <a:rPr lang="en-AU" dirty="0"/>
              <a:t>Indonesia </a:t>
            </a:r>
            <a:endParaRPr lang="en-AU" sz="1600" dirty="0"/>
          </a:p>
          <a:p>
            <a:pPr marL="357187" lvl="1" indent="0">
              <a:buNone/>
            </a:pPr>
            <a:endParaRPr lang="en-AU" sz="1600" dirty="0"/>
          </a:p>
          <a:p>
            <a:pPr lvl="1">
              <a:buFont typeface="Arial" panose="020B0604020202020204" pitchFamily="34" charset="0"/>
              <a:buChar char="•"/>
            </a:pPr>
            <a:endParaRPr lang="en-AU" sz="1600" dirty="0"/>
          </a:p>
          <a:p>
            <a:pPr lvl="1"/>
            <a:endParaRPr lang="en-AU" sz="1600" dirty="0"/>
          </a:p>
        </p:txBody>
      </p:sp>
      <p:sp>
        <p:nvSpPr>
          <p:cNvPr id="3" name="Slide Number Placeholder 2">
            <a:extLst>
              <a:ext uri="{FF2B5EF4-FFF2-40B4-BE49-F238E27FC236}">
                <a16:creationId xmlns:a16="http://schemas.microsoft.com/office/drawing/2014/main" id="{5256BF32-69E0-43E0-B2D2-5DCB19FA1A80}"/>
              </a:ext>
            </a:extLst>
          </p:cNvPr>
          <p:cNvSpPr>
            <a:spLocks noGrp="1"/>
          </p:cNvSpPr>
          <p:nvPr>
            <p:ph type="sldNum" sz="quarter" idx="12"/>
          </p:nvPr>
        </p:nvSpPr>
        <p:spPr/>
        <p:txBody>
          <a:bodyPr/>
          <a:lstStyle/>
          <a:p>
            <a:fld id="{1776567D-3ACA-4102-917C-3514584A2E21}" type="slidenum">
              <a:rPr lang="en-AU" smtClean="0"/>
              <a:pPr/>
              <a:t>5</a:t>
            </a:fld>
            <a:endParaRPr lang="en-AU" dirty="0"/>
          </a:p>
        </p:txBody>
      </p:sp>
      <p:pic>
        <p:nvPicPr>
          <p:cNvPr id="6" name="Picture 5" descr="A picture containing clipart&#10;&#10;Description generated with high confidence">
            <a:extLst>
              <a:ext uri="{FF2B5EF4-FFF2-40B4-BE49-F238E27FC236}">
                <a16:creationId xmlns:a16="http://schemas.microsoft.com/office/drawing/2014/main" id="{AF047046-24EA-4DA2-83B5-D3E35D2714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1" y="1916832"/>
            <a:ext cx="4850721" cy="2808312"/>
          </a:xfrm>
          <a:prstGeom prst="rect">
            <a:avLst/>
          </a:prstGeom>
        </p:spPr>
      </p:pic>
    </p:spTree>
    <p:extLst>
      <p:ext uri="{BB962C8B-B14F-4D97-AF65-F5344CB8AC3E}">
        <p14:creationId xmlns:p14="http://schemas.microsoft.com/office/powerpoint/2010/main" val="4246975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88DA8-CCF0-4F38-AB56-7B62F69062F6}"/>
              </a:ext>
            </a:extLst>
          </p:cNvPr>
          <p:cNvSpPr>
            <a:spLocks noGrp="1"/>
          </p:cNvSpPr>
          <p:nvPr>
            <p:ph type="title"/>
          </p:nvPr>
        </p:nvSpPr>
        <p:spPr/>
        <p:txBody>
          <a:bodyPr/>
          <a:lstStyle/>
          <a:p>
            <a:r>
              <a:rPr lang="en-AU" dirty="0"/>
              <a:t>Asia – Singapore</a:t>
            </a:r>
          </a:p>
        </p:txBody>
      </p:sp>
      <p:sp>
        <p:nvSpPr>
          <p:cNvPr id="5" name="Content Placeholder 4">
            <a:extLst>
              <a:ext uri="{FF2B5EF4-FFF2-40B4-BE49-F238E27FC236}">
                <a16:creationId xmlns:a16="http://schemas.microsoft.com/office/drawing/2014/main" id="{008F3AB0-5073-43AB-A817-4DFADF21592E}"/>
              </a:ext>
            </a:extLst>
          </p:cNvPr>
          <p:cNvSpPr>
            <a:spLocks noGrp="1"/>
          </p:cNvSpPr>
          <p:nvPr>
            <p:ph idx="1"/>
          </p:nvPr>
        </p:nvSpPr>
        <p:spPr>
          <a:xfrm>
            <a:off x="5015880" y="1121729"/>
            <a:ext cx="7056784" cy="5396826"/>
          </a:xfrm>
        </p:spPr>
        <p:txBody>
          <a:bodyPr>
            <a:normAutofit/>
          </a:bodyPr>
          <a:lstStyle/>
          <a:p>
            <a:pPr lvl="1">
              <a:buFont typeface="Wingdings" panose="05000000000000000000" pitchFamily="2" charset="2"/>
              <a:buChar char="Ø"/>
            </a:pPr>
            <a:r>
              <a:rPr lang="en-AU" sz="2800" dirty="0"/>
              <a:t>Cybersecurity Act requires owners of designated ‘critical information infrastructures’ to report cybersecurity threats or incidents to the Singapore Cyber Security Agency</a:t>
            </a:r>
          </a:p>
          <a:p>
            <a:pPr lvl="1">
              <a:buFont typeface="Wingdings" panose="05000000000000000000" pitchFamily="2" charset="2"/>
              <a:buChar char="Ø"/>
            </a:pPr>
            <a:r>
              <a:rPr lang="en-AU" sz="2800" dirty="0"/>
              <a:t>Personal Data Protection Act Consultation include draft proposals to introduce mandatory data breach notifications in Singapore</a:t>
            </a:r>
          </a:p>
          <a:p>
            <a:pPr lvl="2">
              <a:buFont typeface="Wingdings" panose="05000000000000000000" pitchFamily="2" charset="2"/>
              <a:buChar char="Ø"/>
            </a:pPr>
            <a:r>
              <a:rPr lang="en-AU" dirty="0"/>
              <a:t>‘any risk of impact or harm to the affected individuals’ and for data breaches of significant scale involving 500 or more individuals, even if the breach doesn’t pose a risk of harm.</a:t>
            </a:r>
            <a:endParaRPr lang="en-AU" sz="2400" dirty="0"/>
          </a:p>
          <a:p>
            <a:pPr marL="357187" lvl="1" indent="0">
              <a:buNone/>
            </a:pPr>
            <a:endParaRPr lang="en-AU" sz="1600" dirty="0"/>
          </a:p>
          <a:p>
            <a:pPr marL="357187" lvl="1" indent="0">
              <a:buNone/>
            </a:pPr>
            <a:endParaRPr lang="en-AU" sz="1600" dirty="0"/>
          </a:p>
          <a:p>
            <a:pPr marL="357187" lvl="1" indent="0">
              <a:buNone/>
            </a:pPr>
            <a:endParaRPr lang="en-AU" sz="1600" dirty="0"/>
          </a:p>
          <a:p>
            <a:pPr marL="357187" lvl="1" indent="0">
              <a:buNone/>
            </a:pPr>
            <a:endParaRPr lang="en-AU" sz="1600" dirty="0"/>
          </a:p>
          <a:p>
            <a:pPr lvl="1">
              <a:buFont typeface="Arial" panose="020B0604020202020204" pitchFamily="34" charset="0"/>
              <a:buChar char="•"/>
            </a:pPr>
            <a:endParaRPr lang="en-AU" sz="1600" dirty="0"/>
          </a:p>
          <a:p>
            <a:pPr lvl="1"/>
            <a:endParaRPr lang="en-AU" sz="1600" dirty="0"/>
          </a:p>
        </p:txBody>
      </p:sp>
      <p:sp>
        <p:nvSpPr>
          <p:cNvPr id="3" name="Slide Number Placeholder 2">
            <a:extLst>
              <a:ext uri="{FF2B5EF4-FFF2-40B4-BE49-F238E27FC236}">
                <a16:creationId xmlns:a16="http://schemas.microsoft.com/office/drawing/2014/main" id="{5256BF32-69E0-43E0-B2D2-5DCB19FA1A80}"/>
              </a:ext>
            </a:extLst>
          </p:cNvPr>
          <p:cNvSpPr>
            <a:spLocks noGrp="1"/>
          </p:cNvSpPr>
          <p:nvPr>
            <p:ph type="sldNum" sz="quarter" idx="12"/>
          </p:nvPr>
        </p:nvSpPr>
        <p:spPr/>
        <p:txBody>
          <a:bodyPr/>
          <a:lstStyle/>
          <a:p>
            <a:fld id="{1776567D-3ACA-4102-917C-3514584A2E21}" type="slidenum">
              <a:rPr lang="en-AU" smtClean="0"/>
              <a:pPr/>
              <a:t>6</a:t>
            </a:fld>
            <a:endParaRPr lang="en-AU" dirty="0"/>
          </a:p>
        </p:txBody>
      </p:sp>
      <p:pic>
        <p:nvPicPr>
          <p:cNvPr id="9" name="Picture 8" descr="A view of a tall building&#10;&#10;Description generated with very high confidence">
            <a:extLst>
              <a:ext uri="{FF2B5EF4-FFF2-40B4-BE49-F238E27FC236}">
                <a16:creationId xmlns:a16="http://schemas.microsoft.com/office/drawing/2014/main" id="{53139A6E-DEE1-483C-BD7E-1690122B35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61" y="1340768"/>
            <a:ext cx="4970973" cy="4536504"/>
          </a:xfrm>
          <a:prstGeom prst="rect">
            <a:avLst/>
          </a:prstGeom>
        </p:spPr>
      </p:pic>
    </p:spTree>
    <p:extLst>
      <p:ext uri="{BB962C8B-B14F-4D97-AF65-F5344CB8AC3E}">
        <p14:creationId xmlns:p14="http://schemas.microsoft.com/office/powerpoint/2010/main" val="2016624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88DA8-CCF0-4F38-AB56-7B62F69062F6}"/>
              </a:ext>
            </a:extLst>
          </p:cNvPr>
          <p:cNvSpPr>
            <a:spLocks noGrp="1"/>
          </p:cNvSpPr>
          <p:nvPr>
            <p:ph type="title"/>
          </p:nvPr>
        </p:nvSpPr>
        <p:spPr/>
        <p:txBody>
          <a:bodyPr/>
          <a:lstStyle/>
          <a:p>
            <a:r>
              <a:rPr lang="en-AU" dirty="0"/>
              <a:t>Asia – Hong Kong</a:t>
            </a:r>
          </a:p>
        </p:txBody>
      </p:sp>
      <p:sp>
        <p:nvSpPr>
          <p:cNvPr id="5" name="Content Placeholder 4">
            <a:extLst>
              <a:ext uri="{FF2B5EF4-FFF2-40B4-BE49-F238E27FC236}">
                <a16:creationId xmlns:a16="http://schemas.microsoft.com/office/drawing/2014/main" id="{008F3AB0-5073-43AB-A817-4DFADF21592E}"/>
              </a:ext>
            </a:extLst>
          </p:cNvPr>
          <p:cNvSpPr>
            <a:spLocks noGrp="1"/>
          </p:cNvSpPr>
          <p:nvPr>
            <p:ph idx="1"/>
          </p:nvPr>
        </p:nvSpPr>
        <p:spPr>
          <a:xfrm>
            <a:off x="5303912" y="1121729"/>
            <a:ext cx="6768752" cy="5396826"/>
          </a:xfrm>
        </p:spPr>
        <p:txBody>
          <a:bodyPr>
            <a:normAutofit/>
          </a:bodyPr>
          <a:lstStyle/>
          <a:p>
            <a:pPr lvl="1">
              <a:buFont typeface="Wingdings" panose="05000000000000000000" pitchFamily="2" charset="2"/>
              <a:buChar char="Ø"/>
            </a:pPr>
            <a:r>
              <a:rPr lang="en-AU" sz="2800" dirty="0"/>
              <a:t>Voluntary notification to affected individuals concerned, the Privacy Commissioner and other regulators when </a:t>
            </a:r>
            <a:r>
              <a:rPr lang="en-AU" sz="2800" b="1" dirty="0"/>
              <a:t>a real risk of harm is reasonably foreseeable</a:t>
            </a:r>
            <a:r>
              <a:rPr lang="en-AU" sz="2800" dirty="0"/>
              <a:t>. </a:t>
            </a:r>
          </a:p>
          <a:p>
            <a:pPr lvl="1">
              <a:buFont typeface="Wingdings" panose="05000000000000000000" pitchFamily="2" charset="2"/>
              <a:buChar char="Ø"/>
            </a:pPr>
            <a:r>
              <a:rPr lang="en-AU" sz="2800" dirty="0"/>
              <a:t>Guidance Note on ‘Data Breach Handling and the Giving of Breach Notifications.</a:t>
            </a:r>
          </a:p>
          <a:p>
            <a:pPr lvl="1">
              <a:buFont typeface="Wingdings" panose="05000000000000000000" pitchFamily="2" charset="2"/>
              <a:buChar char="Ø"/>
            </a:pPr>
            <a:r>
              <a:rPr lang="en-AU" sz="2800" dirty="0"/>
              <a:t>Guidance Notes issued by the Hong Kong Monetary Authority for banking and finance.</a:t>
            </a:r>
          </a:p>
          <a:p>
            <a:pPr marL="357187" lvl="1" indent="0">
              <a:buNone/>
            </a:pPr>
            <a:endParaRPr lang="en-AU" sz="1600" dirty="0"/>
          </a:p>
          <a:p>
            <a:pPr marL="357187" lvl="1" indent="0">
              <a:buNone/>
            </a:pPr>
            <a:endParaRPr lang="en-AU" sz="1600" dirty="0"/>
          </a:p>
          <a:p>
            <a:pPr marL="357187" lvl="1" indent="0">
              <a:buNone/>
            </a:pPr>
            <a:endParaRPr lang="en-AU" sz="1600" dirty="0"/>
          </a:p>
          <a:p>
            <a:pPr lvl="1">
              <a:buFont typeface="Arial" panose="020B0604020202020204" pitchFamily="34" charset="0"/>
              <a:buChar char="•"/>
            </a:pPr>
            <a:endParaRPr lang="en-AU" sz="1600" dirty="0"/>
          </a:p>
          <a:p>
            <a:pPr lvl="1"/>
            <a:endParaRPr lang="en-AU" sz="1600" dirty="0"/>
          </a:p>
        </p:txBody>
      </p:sp>
      <p:sp>
        <p:nvSpPr>
          <p:cNvPr id="3" name="Slide Number Placeholder 2">
            <a:extLst>
              <a:ext uri="{FF2B5EF4-FFF2-40B4-BE49-F238E27FC236}">
                <a16:creationId xmlns:a16="http://schemas.microsoft.com/office/drawing/2014/main" id="{5256BF32-69E0-43E0-B2D2-5DCB19FA1A80}"/>
              </a:ext>
            </a:extLst>
          </p:cNvPr>
          <p:cNvSpPr>
            <a:spLocks noGrp="1"/>
          </p:cNvSpPr>
          <p:nvPr>
            <p:ph type="sldNum" sz="quarter" idx="12"/>
          </p:nvPr>
        </p:nvSpPr>
        <p:spPr/>
        <p:txBody>
          <a:bodyPr/>
          <a:lstStyle/>
          <a:p>
            <a:fld id="{1776567D-3ACA-4102-917C-3514584A2E21}" type="slidenum">
              <a:rPr lang="en-AU" smtClean="0"/>
              <a:pPr/>
              <a:t>7</a:t>
            </a:fld>
            <a:endParaRPr lang="en-AU" dirty="0"/>
          </a:p>
        </p:txBody>
      </p:sp>
      <p:pic>
        <p:nvPicPr>
          <p:cNvPr id="2" name="Picture 1">
            <a:extLst>
              <a:ext uri="{FF2B5EF4-FFF2-40B4-BE49-F238E27FC236}">
                <a16:creationId xmlns:a16="http://schemas.microsoft.com/office/drawing/2014/main" id="{B19C36A8-56DD-4D79-A2E9-FDF7ECB42BAC}"/>
              </a:ext>
            </a:extLst>
          </p:cNvPr>
          <p:cNvPicPr>
            <a:picLocks noChangeAspect="1"/>
          </p:cNvPicPr>
          <p:nvPr/>
        </p:nvPicPr>
        <p:blipFill rotWithShape="1">
          <a:blip r:embed="rId2"/>
          <a:srcRect l="17743" t="5041" r="17459" b="908"/>
          <a:stretch/>
        </p:blipFill>
        <p:spPr>
          <a:xfrm>
            <a:off x="144910" y="1268760"/>
            <a:ext cx="4901567" cy="3999967"/>
          </a:xfrm>
          <a:prstGeom prst="rect">
            <a:avLst/>
          </a:prstGeom>
        </p:spPr>
      </p:pic>
    </p:spTree>
    <p:extLst>
      <p:ext uri="{BB962C8B-B14F-4D97-AF65-F5344CB8AC3E}">
        <p14:creationId xmlns:p14="http://schemas.microsoft.com/office/powerpoint/2010/main" val="291475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88DA8-CCF0-4F38-AB56-7B62F69062F6}"/>
              </a:ext>
            </a:extLst>
          </p:cNvPr>
          <p:cNvSpPr>
            <a:spLocks noGrp="1"/>
          </p:cNvSpPr>
          <p:nvPr>
            <p:ph type="title"/>
          </p:nvPr>
        </p:nvSpPr>
        <p:spPr/>
        <p:txBody>
          <a:bodyPr/>
          <a:lstStyle/>
          <a:p>
            <a:r>
              <a:rPr lang="en-AU" dirty="0"/>
              <a:t>Australia  - NDB Scheme Feb 2018</a:t>
            </a:r>
          </a:p>
        </p:txBody>
      </p:sp>
      <p:sp>
        <p:nvSpPr>
          <p:cNvPr id="5" name="Content Placeholder 4">
            <a:extLst>
              <a:ext uri="{FF2B5EF4-FFF2-40B4-BE49-F238E27FC236}">
                <a16:creationId xmlns:a16="http://schemas.microsoft.com/office/drawing/2014/main" id="{008F3AB0-5073-43AB-A817-4DFADF21592E}"/>
              </a:ext>
            </a:extLst>
          </p:cNvPr>
          <p:cNvSpPr>
            <a:spLocks noGrp="1"/>
          </p:cNvSpPr>
          <p:nvPr>
            <p:ph idx="1"/>
          </p:nvPr>
        </p:nvSpPr>
        <p:spPr>
          <a:xfrm>
            <a:off x="5423248" y="1121729"/>
            <a:ext cx="6768752" cy="5396826"/>
          </a:xfrm>
        </p:spPr>
        <p:txBody>
          <a:bodyPr>
            <a:normAutofit/>
          </a:bodyPr>
          <a:lstStyle/>
          <a:p>
            <a:pPr lvl="1">
              <a:buFont typeface="Wingdings" panose="05000000000000000000" pitchFamily="2" charset="2"/>
              <a:buChar char="Ø"/>
            </a:pPr>
            <a:endParaRPr lang="en-AU" sz="1600" dirty="0"/>
          </a:p>
          <a:p>
            <a:pPr marL="357187" lvl="1" indent="0">
              <a:buNone/>
            </a:pPr>
            <a:endParaRPr lang="en-AU" sz="2800" dirty="0"/>
          </a:p>
          <a:p>
            <a:pPr marL="357187" lvl="1" indent="0">
              <a:buNone/>
            </a:pPr>
            <a:r>
              <a:rPr lang="en-AU" sz="2800" dirty="0"/>
              <a:t>Requires organisations to notify individuals whose personal information is involved in a </a:t>
            </a:r>
            <a:r>
              <a:rPr lang="en-AU" sz="2800" b="1" dirty="0"/>
              <a:t>data breach that is likely to result in serious harm</a:t>
            </a:r>
            <a:r>
              <a:rPr lang="en-AU" sz="2800" dirty="0"/>
              <a:t> and the Australian Information Commissioner.</a:t>
            </a:r>
          </a:p>
        </p:txBody>
      </p:sp>
      <p:sp>
        <p:nvSpPr>
          <p:cNvPr id="3" name="Slide Number Placeholder 2">
            <a:extLst>
              <a:ext uri="{FF2B5EF4-FFF2-40B4-BE49-F238E27FC236}">
                <a16:creationId xmlns:a16="http://schemas.microsoft.com/office/drawing/2014/main" id="{5256BF32-69E0-43E0-B2D2-5DCB19FA1A80}"/>
              </a:ext>
            </a:extLst>
          </p:cNvPr>
          <p:cNvSpPr>
            <a:spLocks noGrp="1"/>
          </p:cNvSpPr>
          <p:nvPr>
            <p:ph type="sldNum" sz="quarter" idx="12"/>
          </p:nvPr>
        </p:nvSpPr>
        <p:spPr/>
        <p:txBody>
          <a:bodyPr/>
          <a:lstStyle/>
          <a:p>
            <a:fld id="{1776567D-3ACA-4102-917C-3514584A2E21}" type="slidenum">
              <a:rPr lang="en-AU" smtClean="0"/>
              <a:pPr/>
              <a:t>8</a:t>
            </a:fld>
            <a:endParaRPr lang="en-AU" dirty="0"/>
          </a:p>
        </p:txBody>
      </p:sp>
      <p:pic>
        <p:nvPicPr>
          <p:cNvPr id="6" name="Picture 5" descr="A large white building&#10;&#10;Description generated with very high confidence">
            <a:extLst>
              <a:ext uri="{FF2B5EF4-FFF2-40B4-BE49-F238E27FC236}">
                <a16:creationId xmlns:a16="http://schemas.microsoft.com/office/drawing/2014/main" id="{65EF2568-F9BD-4BFB-A551-0B33DC8343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29" y="1556792"/>
            <a:ext cx="5381517" cy="3600400"/>
          </a:xfrm>
          <a:prstGeom prst="rect">
            <a:avLst/>
          </a:prstGeom>
        </p:spPr>
      </p:pic>
    </p:spTree>
    <p:extLst>
      <p:ext uri="{BB962C8B-B14F-4D97-AF65-F5344CB8AC3E}">
        <p14:creationId xmlns:p14="http://schemas.microsoft.com/office/powerpoint/2010/main" val="2114961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88DA8-CCF0-4F38-AB56-7B62F69062F6}"/>
              </a:ext>
            </a:extLst>
          </p:cNvPr>
          <p:cNvSpPr>
            <a:spLocks noGrp="1"/>
          </p:cNvSpPr>
          <p:nvPr>
            <p:ph type="title"/>
          </p:nvPr>
        </p:nvSpPr>
        <p:spPr/>
        <p:txBody>
          <a:bodyPr/>
          <a:lstStyle/>
          <a:p>
            <a:r>
              <a:rPr lang="en-AU" dirty="0"/>
              <a:t>Australia – serious harm</a:t>
            </a:r>
          </a:p>
        </p:txBody>
      </p:sp>
      <p:sp>
        <p:nvSpPr>
          <p:cNvPr id="5" name="Content Placeholder 4">
            <a:extLst>
              <a:ext uri="{FF2B5EF4-FFF2-40B4-BE49-F238E27FC236}">
                <a16:creationId xmlns:a16="http://schemas.microsoft.com/office/drawing/2014/main" id="{008F3AB0-5073-43AB-A817-4DFADF21592E}"/>
              </a:ext>
            </a:extLst>
          </p:cNvPr>
          <p:cNvSpPr>
            <a:spLocks noGrp="1"/>
          </p:cNvSpPr>
          <p:nvPr>
            <p:ph idx="1"/>
          </p:nvPr>
        </p:nvSpPr>
        <p:spPr>
          <a:xfrm>
            <a:off x="5303912" y="1121729"/>
            <a:ext cx="6768752" cy="5396826"/>
          </a:xfrm>
        </p:spPr>
        <p:txBody>
          <a:bodyPr>
            <a:normAutofit/>
          </a:bodyPr>
          <a:lstStyle/>
          <a:p>
            <a:pPr lvl="0">
              <a:buFont typeface="Wingdings" panose="05000000000000000000" pitchFamily="2" charset="2"/>
              <a:buChar char="Ø"/>
            </a:pPr>
            <a:r>
              <a:rPr lang="en-AU" dirty="0"/>
              <a:t>OAIC says ‘assess the risk of serious harm holistically’.  </a:t>
            </a:r>
            <a:endParaRPr lang="en-US" dirty="0"/>
          </a:p>
          <a:p>
            <a:pPr lvl="0">
              <a:buFont typeface="Wingdings" panose="05000000000000000000" pitchFamily="2" charset="2"/>
              <a:buChar char="Ø"/>
            </a:pPr>
            <a:r>
              <a:rPr lang="en-AU" dirty="0"/>
              <a:t>The NDB scheme includes a non-exhaustive list of ‘relevant matters’ set out in section 26WG.  </a:t>
            </a:r>
          </a:p>
          <a:p>
            <a:pPr lvl="1">
              <a:buFont typeface="Wingdings" panose="05000000000000000000" pitchFamily="2" charset="2"/>
              <a:buChar char="Ø"/>
            </a:pPr>
            <a:r>
              <a:rPr lang="en-AU" dirty="0"/>
              <a:t>Whether security technology was used  and designed to make the information unintelligible or meaningless to unauthorised persons.</a:t>
            </a:r>
            <a:endParaRPr lang="en-US" dirty="0"/>
          </a:p>
          <a:p>
            <a:pPr marL="357187" lvl="1" indent="0">
              <a:buNone/>
            </a:pPr>
            <a:endParaRPr lang="en-AU" sz="1600" dirty="0"/>
          </a:p>
          <a:p>
            <a:pPr marL="357187" lvl="1" indent="0">
              <a:buNone/>
            </a:pPr>
            <a:endParaRPr lang="en-AU" sz="1600" dirty="0"/>
          </a:p>
          <a:p>
            <a:pPr marL="357187" lvl="1" indent="0">
              <a:buNone/>
            </a:pPr>
            <a:endParaRPr lang="en-AU" sz="1600" dirty="0"/>
          </a:p>
          <a:p>
            <a:pPr lvl="1">
              <a:buFont typeface="Arial" panose="020B0604020202020204" pitchFamily="34" charset="0"/>
              <a:buChar char="•"/>
            </a:pPr>
            <a:endParaRPr lang="en-AU" sz="1600" dirty="0"/>
          </a:p>
          <a:p>
            <a:pPr lvl="1"/>
            <a:endParaRPr lang="en-AU" sz="1600" dirty="0"/>
          </a:p>
        </p:txBody>
      </p:sp>
      <p:sp>
        <p:nvSpPr>
          <p:cNvPr id="3" name="Slide Number Placeholder 2">
            <a:extLst>
              <a:ext uri="{FF2B5EF4-FFF2-40B4-BE49-F238E27FC236}">
                <a16:creationId xmlns:a16="http://schemas.microsoft.com/office/drawing/2014/main" id="{5256BF32-69E0-43E0-B2D2-5DCB19FA1A80}"/>
              </a:ext>
            </a:extLst>
          </p:cNvPr>
          <p:cNvSpPr>
            <a:spLocks noGrp="1"/>
          </p:cNvSpPr>
          <p:nvPr>
            <p:ph type="sldNum" sz="quarter" idx="12"/>
          </p:nvPr>
        </p:nvSpPr>
        <p:spPr/>
        <p:txBody>
          <a:bodyPr/>
          <a:lstStyle/>
          <a:p>
            <a:fld id="{1776567D-3ACA-4102-917C-3514584A2E21}" type="slidenum">
              <a:rPr lang="en-AU" smtClean="0"/>
              <a:pPr/>
              <a:t>9</a:t>
            </a:fld>
            <a:endParaRPr lang="en-AU" dirty="0"/>
          </a:p>
        </p:txBody>
      </p:sp>
      <p:pic>
        <p:nvPicPr>
          <p:cNvPr id="7" name="Picture 6">
            <a:extLst>
              <a:ext uri="{FF2B5EF4-FFF2-40B4-BE49-F238E27FC236}">
                <a16:creationId xmlns:a16="http://schemas.microsoft.com/office/drawing/2014/main" id="{959828D4-620A-42AA-A2B7-2A381091C2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796" y="1736812"/>
            <a:ext cx="4980780" cy="3384376"/>
          </a:xfrm>
          <a:prstGeom prst="rect">
            <a:avLst/>
          </a:prstGeom>
          <a:ln>
            <a:solidFill>
              <a:schemeClr val="tx2">
                <a:lumMod val="90000"/>
                <a:lumOff val="10000"/>
              </a:schemeClr>
            </a:solidFill>
          </a:ln>
        </p:spPr>
      </p:pic>
    </p:spTree>
    <p:extLst>
      <p:ext uri="{BB962C8B-B14F-4D97-AF65-F5344CB8AC3E}">
        <p14:creationId xmlns:p14="http://schemas.microsoft.com/office/powerpoint/2010/main" val="1730143952"/>
      </p:ext>
    </p:extLst>
  </p:cSld>
  <p:clrMapOvr>
    <a:masterClrMapping/>
  </p:clrMapOvr>
</p:sld>
</file>

<file path=ppt/theme/theme1.xml><?xml version="1.0" encoding="utf-8"?>
<a:theme xmlns:a="http://schemas.openxmlformats.org/drawingml/2006/main" name="Sibenco Legal &amp; Advisory">
  <a:themeElements>
    <a:clrScheme name="Custom 31">
      <a:dk1>
        <a:srgbClr val="132B4F"/>
      </a:dk1>
      <a:lt1>
        <a:sysClr val="window" lastClr="FFFFFF"/>
      </a:lt1>
      <a:dk2>
        <a:srgbClr val="132B4F"/>
      </a:dk2>
      <a:lt2>
        <a:srgbClr val="FFFFFF"/>
      </a:lt2>
      <a:accent1>
        <a:srgbClr val="132B4F"/>
      </a:accent1>
      <a:accent2>
        <a:srgbClr val="89C700"/>
      </a:accent2>
      <a:accent3>
        <a:srgbClr val="6A9A00"/>
      </a:accent3>
      <a:accent4>
        <a:srgbClr val="262626"/>
      </a:accent4>
      <a:accent5>
        <a:srgbClr val="B6235A"/>
      </a:accent5>
      <a:accent6>
        <a:srgbClr val="A5A5A5"/>
      </a:accent6>
      <a:hlink>
        <a:srgbClr val="132B4F"/>
      </a:hlink>
      <a:folHlink>
        <a:srgbClr val="132B4F"/>
      </a:folHlink>
    </a:clrScheme>
    <a:fontScheme name="Custom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4484</TotalTime>
  <Words>935</Words>
  <Application>Microsoft Office PowerPoint</Application>
  <PresentationFormat>Widescreen</PresentationFormat>
  <Paragraphs>142</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Tahoma</vt:lpstr>
      <vt:lpstr>Wingdings</vt:lpstr>
      <vt:lpstr>Sibenco Legal &amp; Advisory</vt:lpstr>
      <vt:lpstr> Mandatory Data Breach Notification: Lessons Learned </vt:lpstr>
      <vt:lpstr>Global Overview - EU</vt:lpstr>
      <vt:lpstr>Global Overview  - US </vt:lpstr>
      <vt:lpstr>Global Overview  - Canada </vt:lpstr>
      <vt:lpstr>Asia – Mandatory Notification</vt:lpstr>
      <vt:lpstr>Asia – Singapore</vt:lpstr>
      <vt:lpstr>Asia – Hong Kong</vt:lpstr>
      <vt:lpstr>Australia  - NDB Scheme Feb 2018</vt:lpstr>
      <vt:lpstr>Australia – serious harm</vt:lpstr>
      <vt:lpstr>Take Remedial Action</vt:lpstr>
      <vt:lpstr>NDB Scheme </vt:lpstr>
      <vt:lpstr>Data Breach Notification since 23 Feb 2018</vt:lpstr>
      <vt:lpstr>Causes of Data breaches since 23 Feb 2018</vt:lpstr>
      <vt:lpstr>Major Data Breaches - Lessons Learned</vt:lpstr>
      <vt:lpstr>US – Equifax, Sept 2017</vt:lpstr>
      <vt:lpstr>UK - TalkTalk, 2015</vt:lpstr>
      <vt:lpstr>CBA - Australia</vt:lpstr>
      <vt:lpstr>Data Breach Notification – Key Points</vt:lpstr>
    </vt:vector>
  </TitlesOfParts>
  <Company>Slidesho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BeatrizD</dc:creator>
  <cp:lastModifiedBy>Susan Bennett</cp:lastModifiedBy>
  <cp:revision>342</cp:revision>
  <cp:lastPrinted>2016-07-04T11:08:18Z</cp:lastPrinted>
  <dcterms:created xsi:type="dcterms:W3CDTF">2014-03-04T00:46:49Z</dcterms:created>
  <dcterms:modified xsi:type="dcterms:W3CDTF">2018-05-08T04:12:25Z</dcterms:modified>
</cp:coreProperties>
</file>