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6"/>
  </p:notesMasterIdLst>
  <p:handoutMasterIdLst>
    <p:handoutMasterId r:id="rId17"/>
  </p:handoutMasterIdLst>
  <p:sldIdLst>
    <p:sldId id="299" r:id="rId2"/>
    <p:sldId id="306" r:id="rId3"/>
    <p:sldId id="288" r:id="rId4"/>
    <p:sldId id="307" r:id="rId5"/>
    <p:sldId id="301" r:id="rId6"/>
    <p:sldId id="311" r:id="rId7"/>
    <p:sldId id="308" r:id="rId8"/>
    <p:sldId id="302" r:id="rId9"/>
    <p:sldId id="309" r:id="rId10"/>
    <p:sldId id="303" r:id="rId11"/>
    <p:sldId id="310" r:id="rId12"/>
    <p:sldId id="304" r:id="rId13"/>
    <p:sldId id="300" r:id="rId14"/>
    <p:sldId id="30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23"/>
    <a:srgbClr val="FFFFFF"/>
    <a:srgbClr val="A42F13"/>
    <a:srgbClr val="1F546B"/>
    <a:srgbClr val="000000"/>
    <a:srgbClr val="7BC7CE"/>
    <a:srgbClr val="EB765A"/>
    <a:srgbClr val="FBE384"/>
    <a:srgbClr val="F7B46A"/>
    <a:srgbClr val="34808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4457" autoAdjust="0"/>
  </p:normalViewPr>
  <p:slideViewPr>
    <p:cSldViewPr>
      <p:cViewPr>
        <p:scale>
          <a:sx n="75" d="100"/>
          <a:sy n="75" d="100"/>
        </p:scale>
        <p:origin x="-2568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E8F3D-7DFC-4FEF-A023-66BA5B873868}" type="doc">
      <dgm:prSet loTypeId="urn:microsoft.com/office/officeart/2005/8/layout/arrow2" loCatId="process" qsTypeId="urn:microsoft.com/office/officeart/2005/8/quickstyle/simple1" qsCatId="simple" csTypeId="urn:microsoft.com/office/officeart/2005/8/colors/accent3_2" csCatId="accent3" phldr="1"/>
      <dgm:spPr/>
    </dgm:pt>
    <dgm:pt modelId="{B975C646-EAB2-4614-BAD4-4BCA83591AA7}">
      <dgm:prSet phldrT="[Text]" custT="1"/>
      <dgm:spPr/>
      <dgm:t>
        <a:bodyPr/>
        <a:lstStyle/>
        <a:p>
          <a:r>
            <a:rPr lang="en-NZ" sz="2800" b="1" dirty="0" smtClean="0"/>
            <a:t>2012-14</a:t>
          </a:r>
        </a:p>
        <a:p>
          <a:r>
            <a:rPr lang="en-NZ" sz="2800" b="1" dirty="0" smtClean="0"/>
            <a:t>Paving the way</a:t>
          </a:r>
          <a:endParaRPr lang="en-NZ" sz="2800" b="1" dirty="0"/>
        </a:p>
      </dgm:t>
    </dgm:pt>
    <dgm:pt modelId="{3D7B4CCA-76C1-4F5D-8DF7-C3E19300A468}" type="parTrans" cxnId="{1E58E31F-C602-4EEF-97AE-E264143262BD}">
      <dgm:prSet/>
      <dgm:spPr/>
      <dgm:t>
        <a:bodyPr/>
        <a:lstStyle/>
        <a:p>
          <a:endParaRPr lang="en-NZ"/>
        </a:p>
      </dgm:t>
    </dgm:pt>
    <dgm:pt modelId="{67076F54-F859-410B-B775-9DF20E25F4B8}" type="sibTrans" cxnId="{1E58E31F-C602-4EEF-97AE-E264143262BD}">
      <dgm:prSet/>
      <dgm:spPr/>
      <dgm:t>
        <a:bodyPr/>
        <a:lstStyle/>
        <a:p>
          <a:endParaRPr lang="en-NZ"/>
        </a:p>
      </dgm:t>
    </dgm:pt>
    <dgm:pt modelId="{0A25E853-D5D0-4C86-BECF-45255C2CB6FC}">
      <dgm:prSet phldrT="[Text]" custT="1"/>
      <dgm:spPr/>
      <dgm:t>
        <a:bodyPr/>
        <a:lstStyle/>
        <a:p>
          <a:pPr algn="r"/>
          <a:r>
            <a:rPr lang="en-NZ" sz="2800" b="1" dirty="0" smtClean="0"/>
            <a:t>2014</a:t>
          </a:r>
        </a:p>
        <a:p>
          <a:pPr algn="r"/>
          <a:r>
            <a:rPr lang="en-NZ" sz="2800" b="1" dirty="0" smtClean="0"/>
            <a:t>GCPO established</a:t>
          </a:r>
          <a:endParaRPr lang="en-NZ" sz="2800" b="1" dirty="0"/>
        </a:p>
      </dgm:t>
    </dgm:pt>
    <dgm:pt modelId="{397F62C3-CCFB-4C43-9527-63A77B0D6048}" type="parTrans" cxnId="{6C8A4C86-BDD7-4012-AE06-02F907AFB377}">
      <dgm:prSet/>
      <dgm:spPr/>
      <dgm:t>
        <a:bodyPr/>
        <a:lstStyle/>
        <a:p>
          <a:endParaRPr lang="en-NZ"/>
        </a:p>
      </dgm:t>
    </dgm:pt>
    <dgm:pt modelId="{EDFC68C6-571C-479B-A6B7-E1FE0D332079}" type="sibTrans" cxnId="{6C8A4C86-BDD7-4012-AE06-02F907AFB377}">
      <dgm:prSet/>
      <dgm:spPr/>
      <dgm:t>
        <a:bodyPr/>
        <a:lstStyle/>
        <a:p>
          <a:endParaRPr lang="en-NZ"/>
        </a:p>
      </dgm:t>
    </dgm:pt>
    <dgm:pt modelId="{A17A0BD2-B90D-4F70-A88B-0F51D9AD41DF}">
      <dgm:prSet phldrT="[Text]" custT="1"/>
      <dgm:spPr/>
      <dgm:t>
        <a:bodyPr/>
        <a:lstStyle/>
        <a:p>
          <a:r>
            <a:rPr lang="en-NZ" sz="2800" b="1" dirty="0" smtClean="0"/>
            <a:t>2015-16</a:t>
          </a:r>
        </a:p>
        <a:p>
          <a:r>
            <a:rPr lang="en-NZ" sz="2800" b="1" dirty="0" smtClean="0"/>
            <a:t>First annual report</a:t>
          </a:r>
          <a:endParaRPr lang="en-NZ" sz="2800" b="1" dirty="0"/>
        </a:p>
      </dgm:t>
    </dgm:pt>
    <dgm:pt modelId="{9EE41A01-2468-4895-B320-7E6A8551A4D8}" type="parTrans" cxnId="{7105C242-AAD1-4211-A6C2-2A8D9C14C74B}">
      <dgm:prSet/>
      <dgm:spPr/>
      <dgm:t>
        <a:bodyPr/>
        <a:lstStyle/>
        <a:p>
          <a:endParaRPr lang="en-NZ"/>
        </a:p>
      </dgm:t>
    </dgm:pt>
    <dgm:pt modelId="{DB0C7C10-37B9-472F-8BC3-C4779895320A}" type="sibTrans" cxnId="{7105C242-AAD1-4211-A6C2-2A8D9C14C74B}">
      <dgm:prSet/>
      <dgm:spPr/>
      <dgm:t>
        <a:bodyPr/>
        <a:lstStyle/>
        <a:p>
          <a:endParaRPr lang="en-NZ"/>
        </a:p>
      </dgm:t>
    </dgm:pt>
    <dgm:pt modelId="{B9EADA36-D653-459B-9CA9-4AA8F562B1AA}">
      <dgm:prSet phldrT="[Text]" custT="1"/>
      <dgm:spPr/>
      <dgm:t>
        <a:bodyPr/>
        <a:lstStyle/>
        <a:p>
          <a:r>
            <a:rPr lang="en-NZ" sz="2800" b="1" dirty="0" smtClean="0"/>
            <a:t>2017 -Continue to build resilient practices</a:t>
          </a:r>
          <a:endParaRPr lang="en-NZ" sz="2800" b="1" dirty="0"/>
        </a:p>
      </dgm:t>
    </dgm:pt>
    <dgm:pt modelId="{3E48A3B3-3CD0-4B61-AA41-F5BD4550F2FF}" type="parTrans" cxnId="{0DBC964F-8D76-404A-B6D6-BBB0459B8233}">
      <dgm:prSet/>
      <dgm:spPr/>
      <dgm:t>
        <a:bodyPr/>
        <a:lstStyle/>
        <a:p>
          <a:endParaRPr lang="en-NZ"/>
        </a:p>
      </dgm:t>
    </dgm:pt>
    <dgm:pt modelId="{D41B99FE-BAC2-4B28-9271-A418C3EFEBD3}" type="sibTrans" cxnId="{0DBC964F-8D76-404A-B6D6-BBB0459B8233}">
      <dgm:prSet/>
      <dgm:spPr/>
      <dgm:t>
        <a:bodyPr/>
        <a:lstStyle/>
        <a:p>
          <a:endParaRPr lang="en-NZ"/>
        </a:p>
      </dgm:t>
    </dgm:pt>
    <dgm:pt modelId="{E04DC824-02F8-43D8-A5D4-EB34247E7C5E}">
      <dgm:prSet phldrT="[Text]" custT="1"/>
      <dgm:spPr/>
      <dgm:t>
        <a:bodyPr/>
        <a:lstStyle/>
        <a:p>
          <a:r>
            <a:rPr lang="en-NZ" sz="2800" b="1" dirty="0" smtClean="0"/>
            <a:t>2016 Results</a:t>
          </a:r>
          <a:endParaRPr lang="en-NZ" sz="2800" b="1" dirty="0"/>
        </a:p>
      </dgm:t>
    </dgm:pt>
    <dgm:pt modelId="{FD5BFE37-5596-4BFA-A392-C9D193283020}" type="parTrans" cxnId="{08830102-8CFB-4C92-9128-3BDC4FA68236}">
      <dgm:prSet/>
      <dgm:spPr/>
      <dgm:t>
        <a:bodyPr/>
        <a:lstStyle/>
        <a:p>
          <a:endParaRPr lang="en-NZ"/>
        </a:p>
      </dgm:t>
    </dgm:pt>
    <dgm:pt modelId="{DA9E60BE-FC75-48AC-B6CF-4D416171F5CE}" type="sibTrans" cxnId="{08830102-8CFB-4C92-9128-3BDC4FA68236}">
      <dgm:prSet/>
      <dgm:spPr/>
      <dgm:t>
        <a:bodyPr/>
        <a:lstStyle/>
        <a:p>
          <a:endParaRPr lang="en-NZ"/>
        </a:p>
      </dgm:t>
    </dgm:pt>
    <dgm:pt modelId="{55F58468-8A2E-478D-9CC0-D88456EE7845}" type="pres">
      <dgm:prSet presAssocID="{D52E8F3D-7DFC-4FEF-A023-66BA5B873868}" presName="arrowDiagram" presStyleCnt="0">
        <dgm:presLayoutVars>
          <dgm:chMax val="5"/>
          <dgm:dir/>
          <dgm:resizeHandles val="exact"/>
        </dgm:presLayoutVars>
      </dgm:prSet>
      <dgm:spPr/>
    </dgm:pt>
    <dgm:pt modelId="{47361EE9-1CEF-49A3-A769-59960870D569}" type="pres">
      <dgm:prSet presAssocID="{D52E8F3D-7DFC-4FEF-A023-66BA5B873868}" presName="arrow" presStyleLbl="bgShp" presStyleIdx="0" presStyleCnt="1" custLinFactNeighborX="200" custLinFactNeighborY="1870"/>
      <dgm:spPr/>
    </dgm:pt>
    <dgm:pt modelId="{F9124028-43D5-4C06-BE12-E2162561767A}" type="pres">
      <dgm:prSet presAssocID="{D52E8F3D-7DFC-4FEF-A023-66BA5B873868}" presName="arrowDiagram5" presStyleCnt="0"/>
      <dgm:spPr/>
    </dgm:pt>
    <dgm:pt modelId="{BDCA70AD-ACE4-476C-B856-77BDE02E6119}" type="pres">
      <dgm:prSet presAssocID="{B975C646-EAB2-4614-BAD4-4BCA83591AA7}" presName="bullet5a" presStyleLbl="node1" presStyleIdx="0" presStyleCnt="5" custLinFactX="61871" custLinFactNeighborX="100000" custLinFactNeighborY="-99160"/>
      <dgm:spPr/>
    </dgm:pt>
    <dgm:pt modelId="{0824447A-0AD9-464A-A5FF-180B1B5A4BBF}" type="pres">
      <dgm:prSet presAssocID="{B975C646-EAB2-4614-BAD4-4BCA83591AA7}" presName="textBox5a" presStyleLbl="revTx" presStyleIdx="0" presStyleCnt="5" custScaleX="255526" custLinFactNeighborX="89656" custLinFactNeighborY="26556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98BB292B-A1DD-4AA3-89DE-A026C9300B10}" type="pres">
      <dgm:prSet presAssocID="{0A25E853-D5D0-4C86-BECF-45255C2CB6FC}" presName="bullet5b" presStyleLbl="node1" presStyleIdx="1" presStyleCnt="5" custLinFactX="84436" custLinFactNeighborX="100000" custLinFactNeighborY="-61748"/>
      <dgm:spPr/>
    </dgm:pt>
    <dgm:pt modelId="{52D79852-0885-4827-96C7-19CEC8E369AD}" type="pres">
      <dgm:prSet presAssocID="{0A25E853-D5D0-4C86-BECF-45255C2CB6FC}" presName="textBox5b" presStyleLbl="revTx" presStyleIdx="1" presStyleCnt="5" custScaleX="197321" custScaleY="37909" custLinFactY="-959" custLinFactNeighborX="-96520" custLinFactNeighborY="-10000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6F354FE3-B80B-4700-B5CE-F7355719A823}" type="pres">
      <dgm:prSet presAssocID="{A17A0BD2-B90D-4F70-A88B-0F51D9AD41DF}" presName="bullet5c" presStyleLbl="node1" presStyleIdx="2" presStyleCnt="5" custLinFactX="10681" custLinFactNeighborX="100000" custLinFactNeighborY="-12958"/>
      <dgm:spPr/>
    </dgm:pt>
    <dgm:pt modelId="{B87AECF3-81F9-400C-B95D-B4FCE89D1248}" type="pres">
      <dgm:prSet presAssocID="{A17A0BD2-B90D-4F70-A88B-0F51D9AD41DF}" presName="textBox5c" presStyleLbl="revTx" presStyleIdx="2" presStyleCnt="5" custScaleX="128510" custScaleY="94317" custLinFactNeighborX="20287" custLinFactNeighborY="17976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14A42595-2120-4F41-B4CA-CCFF2465C585}" type="pres">
      <dgm:prSet presAssocID="{E04DC824-02F8-43D8-A5D4-EB34247E7C5E}" presName="bullet5d" presStyleLbl="node1" presStyleIdx="3" presStyleCnt="5" custLinFactNeighborX="70328" custLinFactNeighborY="-5077"/>
      <dgm:spPr/>
    </dgm:pt>
    <dgm:pt modelId="{BEC62E78-675E-4739-9767-AA440B611CAC}" type="pres">
      <dgm:prSet presAssocID="{E04DC824-02F8-43D8-A5D4-EB34247E7C5E}" presName="textBox5d" presStyleLbl="revTx" presStyleIdx="3" presStyleCnt="5" custLinFactNeighborX="-10317" custLinFactNeighborY="-4227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5A50D49C-5465-462D-8FC5-90A14AF3AA23}" type="pres">
      <dgm:prSet presAssocID="{B9EADA36-D653-459B-9CA9-4AA8F562B1AA}" presName="bullet5e" presStyleLbl="node1" presStyleIdx="4" presStyleCnt="5" custLinFactNeighborX="92194" custLinFactNeighborY="-1287"/>
      <dgm:spPr/>
    </dgm:pt>
    <dgm:pt modelId="{DE4D2D5C-9779-46CA-9E03-07FD0AE47F46}" type="pres">
      <dgm:prSet presAssocID="{B9EADA36-D653-459B-9CA9-4AA8F562B1AA}" presName="textBox5e" presStyleLbl="revTx" presStyleIdx="4" presStyleCnt="5" custScaleY="54945" custLinFactNeighborX="-3968" custLinFactNeighborY="11798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69B5A614-003F-465A-AD4C-776441C75636}" type="presOf" srcId="{0A25E853-D5D0-4C86-BECF-45255C2CB6FC}" destId="{52D79852-0885-4827-96C7-19CEC8E369AD}" srcOrd="0" destOrd="0" presId="urn:microsoft.com/office/officeart/2005/8/layout/arrow2"/>
    <dgm:cxn modelId="{91B968A3-9022-4A4D-9FD0-17B78CBDA879}" type="presOf" srcId="{B9EADA36-D653-459B-9CA9-4AA8F562B1AA}" destId="{DE4D2D5C-9779-46CA-9E03-07FD0AE47F46}" srcOrd="0" destOrd="0" presId="urn:microsoft.com/office/officeart/2005/8/layout/arrow2"/>
    <dgm:cxn modelId="{6C8A4C86-BDD7-4012-AE06-02F907AFB377}" srcId="{D52E8F3D-7DFC-4FEF-A023-66BA5B873868}" destId="{0A25E853-D5D0-4C86-BECF-45255C2CB6FC}" srcOrd="1" destOrd="0" parTransId="{397F62C3-CCFB-4C43-9527-63A77B0D6048}" sibTransId="{EDFC68C6-571C-479B-A6B7-E1FE0D332079}"/>
    <dgm:cxn modelId="{C469C510-B5BF-4993-866D-BB7B970E4733}" type="presOf" srcId="{D52E8F3D-7DFC-4FEF-A023-66BA5B873868}" destId="{55F58468-8A2E-478D-9CC0-D88456EE7845}" srcOrd="0" destOrd="0" presId="urn:microsoft.com/office/officeart/2005/8/layout/arrow2"/>
    <dgm:cxn modelId="{6692CB11-50CF-43A1-BEAD-7A6240B9D7AC}" type="presOf" srcId="{E04DC824-02F8-43D8-A5D4-EB34247E7C5E}" destId="{BEC62E78-675E-4739-9767-AA440B611CAC}" srcOrd="0" destOrd="0" presId="urn:microsoft.com/office/officeart/2005/8/layout/arrow2"/>
    <dgm:cxn modelId="{4BDC2755-D1B2-4024-BC97-5F19DCBB1965}" type="presOf" srcId="{B975C646-EAB2-4614-BAD4-4BCA83591AA7}" destId="{0824447A-0AD9-464A-A5FF-180B1B5A4BBF}" srcOrd="0" destOrd="0" presId="urn:microsoft.com/office/officeart/2005/8/layout/arrow2"/>
    <dgm:cxn modelId="{20CA8DE8-1F3B-4B91-A4D5-C38CF36D8355}" type="presOf" srcId="{A17A0BD2-B90D-4F70-A88B-0F51D9AD41DF}" destId="{B87AECF3-81F9-400C-B95D-B4FCE89D1248}" srcOrd="0" destOrd="0" presId="urn:microsoft.com/office/officeart/2005/8/layout/arrow2"/>
    <dgm:cxn modelId="{08830102-8CFB-4C92-9128-3BDC4FA68236}" srcId="{D52E8F3D-7DFC-4FEF-A023-66BA5B873868}" destId="{E04DC824-02F8-43D8-A5D4-EB34247E7C5E}" srcOrd="3" destOrd="0" parTransId="{FD5BFE37-5596-4BFA-A392-C9D193283020}" sibTransId="{DA9E60BE-FC75-48AC-B6CF-4D416171F5CE}"/>
    <dgm:cxn modelId="{1E58E31F-C602-4EEF-97AE-E264143262BD}" srcId="{D52E8F3D-7DFC-4FEF-A023-66BA5B873868}" destId="{B975C646-EAB2-4614-BAD4-4BCA83591AA7}" srcOrd="0" destOrd="0" parTransId="{3D7B4CCA-76C1-4F5D-8DF7-C3E19300A468}" sibTransId="{67076F54-F859-410B-B775-9DF20E25F4B8}"/>
    <dgm:cxn modelId="{0DBC964F-8D76-404A-B6D6-BBB0459B8233}" srcId="{D52E8F3D-7DFC-4FEF-A023-66BA5B873868}" destId="{B9EADA36-D653-459B-9CA9-4AA8F562B1AA}" srcOrd="4" destOrd="0" parTransId="{3E48A3B3-3CD0-4B61-AA41-F5BD4550F2FF}" sibTransId="{D41B99FE-BAC2-4B28-9271-A418C3EFEBD3}"/>
    <dgm:cxn modelId="{7105C242-AAD1-4211-A6C2-2A8D9C14C74B}" srcId="{D52E8F3D-7DFC-4FEF-A023-66BA5B873868}" destId="{A17A0BD2-B90D-4F70-A88B-0F51D9AD41DF}" srcOrd="2" destOrd="0" parTransId="{9EE41A01-2468-4895-B320-7E6A8551A4D8}" sibTransId="{DB0C7C10-37B9-472F-8BC3-C4779895320A}"/>
    <dgm:cxn modelId="{1136F7B6-3F00-4783-BA8A-FDA8501A561A}" type="presParOf" srcId="{55F58468-8A2E-478D-9CC0-D88456EE7845}" destId="{47361EE9-1CEF-49A3-A769-59960870D569}" srcOrd="0" destOrd="0" presId="urn:microsoft.com/office/officeart/2005/8/layout/arrow2"/>
    <dgm:cxn modelId="{51E9371D-8A9D-4897-8C73-4901FAF54945}" type="presParOf" srcId="{55F58468-8A2E-478D-9CC0-D88456EE7845}" destId="{F9124028-43D5-4C06-BE12-E2162561767A}" srcOrd="1" destOrd="0" presId="urn:microsoft.com/office/officeart/2005/8/layout/arrow2"/>
    <dgm:cxn modelId="{FAAE0CA5-E6F1-414C-9D9A-4FCABB73DFC8}" type="presParOf" srcId="{F9124028-43D5-4C06-BE12-E2162561767A}" destId="{BDCA70AD-ACE4-476C-B856-77BDE02E6119}" srcOrd="0" destOrd="0" presId="urn:microsoft.com/office/officeart/2005/8/layout/arrow2"/>
    <dgm:cxn modelId="{1C3388CC-EB5B-4C45-A516-5A31C58A8155}" type="presParOf" srcId="{F9124028-43D5-4C06-BE12-E2162561767A}" destId="{0824447A-0AD9-464A-A5FF-180B1B5A4BBF}" srcOrd="1" destOrd="0" presId="urn:microsoft.com/office/officeart/2005/8/layout/arrow2"/>
    <dgm:cxn modelId="{D6EC4C01-42B9-4EA9-8383-1D60BC9C033E}" type="presParOf" srcId="{F9124028-43D5-4C06-BE12-E2162561767A}" destId="{98BB292B-A1DD-4AA3-89DE-A026C9300B10}" srcOrd="2" destOrd="0" presId="urn:microsoft.com/office/officeart/2005/8/layout/arrow2"/>
    <dgm:cxn modelId="{09138526-9C36-4EF8-AFF5-D4A2E3B61D36}" type="presParOf" srcId="{F9124028-43D5-4C06-BE12-E2162561767A}" destId="{52D79852-0885-4827-96C7-19CEC8E369AD}" srcOrd="3" destOrd="0" presId="urn:microsoft.com/office/officeart/2005/8/layout/arrow2"/>
    <dgm:cxn modelId="{AA0ACB84-32D1-4707-8246-0DAC3E14EDD4}" type="presParOf" srcId="{F9124028-43D5-4C06-BE12-E2162561767A}" destId="{6F354FE3-B80B-4700-B5CE-F7355719A823}" srcOrd="4" destOrd="0" presId="urn:microsoft.com/office/officeart/2005/8/layout/arrow2"/>
    <dgm:cxn modelId="{415B9AB9-7C7A-42B8-BB55-4DB94D3605E7}" type="presParOf" srcId="{F9124028-43D5-4C06-BE12-E2162561767A}" destId="{B87AECF3-81F9-400C-B95D-B4FCE89D1248}" srcOrd="5" destOrd="0" presId="urn:microsoft.com/office/officeart/2005/8/layout/arrow2"/>
    <dgm:cxn modelId="{BE0295EE-EF64-4972-A262-DB1BC9403F08}" type="presParOf" srcId="{F9124028-43D5-4C06-BE12-E2162561767A}" destId="{14A42595-2120-4F41-B4CA-CCFF2465C585}" srcOrd="6" destOrd="0" presId="urn:microsoft.com/office/officeart/2005/8/layout/arrow2"/>
    <dgm:cxn modelId="{31586750-D441-4D66-B09B-42C712558E39}" type="presParOf" srcId="{F9124028-43D5-4C06-BE12-E2162561767A}" destId="{BEC62E78-675E-4739-9767-AA440B611CAC}" srcOrd="7" destOrd="0" presId="urn:microsoft.com/office/officeart/2005/8/layout/arrow2"/>
    <dgm:cxn modelId="{BBE95853-5A1B-46E9-9935-83F15EF91D32}" type="presParOf" srcId="{F9124028-43D5-4C06-BE12-E2162561767A}" destId="{5A50D49C-5465-462D-8FC5-90A14AF3AA23}" srcOrd="8" destOrd="0" presId="urn:microsoft.com/office/officeart/2005/8/layout/arrow2"/>
    <dgm:cxn modelId="{4C8C997F-7FDA-43A1-AF32-4627A1180002}" type="presParOf" srcId="{F9124028-43D5-4C06-BE12-E2162561767A}" destId="{DE4D2D5C-9779-46CA-9E03-07FD0AE47F4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2E8F3D-7DFC-4FEF-A023-66BA5B873868}" type="doc">
      <dgm:prSet loTypeId="urn:microsoft.com/office/officeart/2005/8/layout/arrow2" loCatId="process" qsTypeId="urn:microsoft.com/office/officeart/2005/8/quickstyle/simple1" qsCatId="simple" csTypeId="urn:microsoft.com/office/officeart/2005/8/colors/accent3_2" csCatId="accent3" phldr="1"/>
      <dgm:spPr/>
    </dgm:pt>
    <dgm:pt modelId="{B975C646-EAB2-4614-BAD4-4BCA83591AA7}">
      <dgm:prSet phldrT="[Text]" custT="1"/>
      <dgm:spPr/>
      <dgm:t>
        <a:bodyPr/>
        <a:lstStyle/>
        <a:p>
          <a:r>
            <a:rPr lang="en-NZ" sz="2800" b="1" dirty="0" smtClean="0"/>
            <a:t>2012-14</a:t>
          </a:r>
        </a:p>
        <a:p>
          <a:r>
            <a:rPr lang="en-NZ" sz="2800" b="1" dirty="0" smtClean="0"/>
            <a:t>Paving the way</a:t>
          </a:r>
          <a:endParaRPr lang="en-NZ" sz="2800" b="1" dirty="0"/>
        </a:p>
      </dgm:t>
    </dgm:pt>
    <dgm:pt modelId="{3D7B4CCA-76C1-4F5D-8DF7-C3E19300A468}" type="parTrans" cxnId="{1E58E31F-C602-4EEF-97AE-E264143262BD}">
      <dgm:prSet/>
      <dgm:spPr/>
      <dgm:t>
        <a:bodyPr/>
        <a:lstStyle/>
        <a:p>
          <a:endParaRPr lang="en-NZ"/>
        </a:p>
      </dgm:t>
    </dgm:pt>
    <dgm:pt modelId="{67076F54-F859-410B-B775-9DF20E25F4B8}" type="sibTrans" cxnId="{1E58E31F-C602-4EEF-97AE-E264143262BD}">
      <dgm:prSet/>
      <dgm:spPr/>
      <dgm:t>
        <a:bodyPr/>
        <a:lstStyle/>
        <a:p>
          <a:endParaRPr lang="en-NZ"/>
        </a:p>
      </dgm:t>
    </dgm:pt>
    <dgm:pt modelId="{0A25E853-D5D0-4C86-BECF-45255C2CB6FC}">
      <dgm:prSet phldrT="[Text]" custT="1"/>
      <dgm:spPr/>
      <dgm:t>
        <a:bodyPr/>
        <a:lstStyle/>
        <a:p>
          <a:pPr algn="r"/>
          <a:r>
            <a:rPr lang="en-NZ" sz="2800" b="1" dirty="0" smtClean="0"/>
            <a:t>2014</a:t>
          </a:r>
        </a:p>
        <a:p>
          <a:pPr algn="r"/>
          <a:r>
            <a:rPr lang="en-NZ" sz="2800" b="1" dirty="0" smtClean="0"/>
            <a:t>GCPO established</a:t>
          </a:r>
          <a:endParaRPr lang="en-NZ" sz="2800" b="1" dirty="0"/>
        </a:p>
      </dgm:t>
    </dgm:pt>
    <dgm:pt modelId="{EDFC68C6-571C-479B-A6B7-E1FE0D332079}" type="sibTrans" cxnId="{6C8A4C86-BDD7-4012-AE06-02F907AFB377}">
      <dgm:prSet/>
      <dgm:spPr/>
      <dgm:t>
        <a:bodyPr/>
        <a:lstStyle/>
        <a:p>
          <a:endParaRPr lang="en-NZ"/>
        </a:p>
      </dgm:t>
    </dgm:pt>
    <dgm:pt modelId="{397F62C3-CCFB-4C43-9527-63A77B0D6048}" type="parTrans" cxnId="{6C8A4C86-BDD7-4012-AE06-02F907AFB377}">
      <dgm:prSet/>
      <dgm:spPr/>
      <dgm:t>
        <a:bodyPr/>
        <a:lstStyle/>
        <a:p>
          <a:endParaRPr lang="en-NZ"/>
        </a:p>
      </dgm:t>
    </dgm:pt>
    <dgm:pt modelId="{55F58468-8A2E-478D-9CC0-D88456EE7845}" type="pres">
      <dgm:prSet presAssocID="{D52E8F3D-7DFC-4FEF-A023-66BA5B873868}" presName="arrowDiagram" presStyleCnt="0">
        <dgm:presLayoutVars>
          <dgm:chMax val="5"/>
          <dgm:dir/>
          <dgm:resizeHandles val="exact"/>
        </dgm:presLayoutVars>
      </dgm:prSet>
      <dgm:spPr/>
    </dgm:pt>
    <dgm:pt modelId="{47361EE9-1CEF-49A3-A769-59960870D569}" type="pres">
      <dgm:prSet presAssocID="{D52E8F3D-7DFC-4FEF-A023-66BA5B873868}" presName="arrow" presStyleLbl="bgShp" presStyleIdx="0" presStyleCnt="1" custLinFactNeighborX="200" custLinFactNeighborY="1870"/>
      <dgm:spPr/>
    </dgm:pt>
    <dgm:pt modelId="{C61265D9-114C-40A2-A518-3C47EC1D7DB0}" type="pres">
      <dgm:prSet presAssocID="{D52E8F3D-7DFC-4FEF-A023-66BA5B873868}" presName="arrowDiagram2" presStyleCnt="0"/>
      <dgm:spPr/>
    </dgm:pt>
    <dgm:pt modelId="{B9C54EFD-5E06-4C29-ABDC-A0317C5EBC7E}" type="pres">
      <dgm:prSet presAssocID="{B975C646-EAB2-4614-BAD4-4BCA83591AA7}" presName="bullet2a" presStyleLbl="node1" presStyleIdx="0" presStyleCnt="2" custLinFactX="-146825" custLinFactY="112157" custLinFactNeighborX="-200000" custLinFactNeighborY="200000"/>
      <dgm:spPr/>
    </dgm:pt>
    <dgm:pt modelId="{8A14777A-379F-4187-8E5E-C3766A7706F4}" type="pres">
      <dgm:prSet presAssocID="{B975C646-EAB2-4614-BAD4-4BCA83591AA7}" presName="textBox2a" presStyleLbl="revTx" presStyleIdx="0" presStyleCnt="2" custScaleY="52419" custLinFactNeighborX="-45177" custLinFactNeighborY="38466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C8CCCD44-498B-415E-B953-7D7DF79C612A}" type="pres">
      <dgm:prSet presAssocID="{0A25E853-D5D0-4C86-BECF-45255C2CB6FC}" presName="bullet2b" presStyleLbl="node1" presStyleIdx="1" presStyleCnt="2" custLinFactX="-200000" custLinFactY="100000" custLinFactNeighborX="-275264" custLinFactNeighborY="109621"/>
      <dgm:spPr/>
    </dgm:pt>
    <dgm:pt modelId="{F3072119-A973-439D-A676-D0986DA48035}" type="pres">
      <dgm:prSet presAssocID="{0A25E853-D5D0-4C86-BECF-45255C2CB6FC}" presName="textBox2b" presStyleLbl="revTx" presStyleIdx="1" presStyleCnt="2" custLinFactX="-82442" custLinFactNeighborX="-100000" custLinFactNeighborY="-9462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99F509CC-65B0-4C52-AEE2-22D0DCE4E9AE}" type="presOf" srcId="{D52E8F3D-7DFC-4FEF-A023-66BA5B873868}" destId="{55F58468-8A2E-478D-9CC0-D88456EE7845}" srcOrd="0" destOrd="0" presId="urn:microsoft.com/office/officeart/2005/8/layout/arrow2"/>
    <dgm:cxn modelId="{19A51C58-4113-4381-90C8-B696E22891B4}" type="presOf" srcId="{0A25E853-D5D0-4C86-BECF-45255C2CB6FC}" destId="{F3072119-A973-439D-A676-D0986DA48035}" srcOrd="0" destOrd="0" presId="urn:microsoft.com/office/officeart/2005/8/layout/arrow2"/>
    <dgm:cxn modelId="{6C8A4C86-BDD7-4012-AE06-02F907AFB377}" srcId="{D52E8F3D-7DFC-4FEF-A023-66BA5B873868}" destId="{0A25E853-D5D0-4C86-BECF-45255C2CB6FC}" srcOrd="1" destOrd="0" parTransId="{397F62C3-CCFB-4C43-9527-63A77B0D6048}" sibTransId="{EDFC68C6-571C-479B-A6B7-E1FE0D332079}"/>
    <dgm:cxn modelId="{1E58E31F-C602-4EEF-97AE-E264143262BD}" srcId="{D52E8F3D-7DFC-4FEF-A023-66BA5B873868}" destId="{B975C646-EAB2-4614-BAD4-4BCA83591AA7}" srcOrd="0" destOrd="0" parTransId="{3D7B4CCA-76C1-4F5D-8DF7-C3E19300A468}" sibTransId="{67076F54-F859-410B-B775-9DF20E25F4B8}"/>
    <dgm:cxn modelId="{B9B39111-E31E-43A7-9EA1-11EE40C53D46}" type="presOf" srcId="{B975C646-EAB2-4614-BAD4-4BCA83591AA7}" destId="{8A14777A-379F-4187-8E5E-C3766A7706F4}" srcOrd="0" destOrd="0" presId="urn:microsoft.com/office/officeart/2005/8/layout/arrow2"/>
    <dgm:cxn modelId="{20BCE677-7A0D-4D16-AEFD-0C7740AD290D}" type="presParOf" srcId="{55F58468-8A2E-478D-9CC0-D88456EE7845}" destId="{47361EE9-1CEF-49A3-A769-59960870D569}" srcOrd="0" destOrd="0" presId="urn:microsoft.com/office/officeart/2005/8/layout/arrow2"/>
    <dgm:cxn modelId="{D7892A79-171D-41EB-8477-142DCE92D1B0}" type="presParOf" srcId="{55F58468-8A2E-478D-9CC0-D88456EE7845}" destId="{C61265D9-114C-40A2-A518-3C47EC1D7DB0}" srcOrd="1" destOrd="0" presId="urn:microsoft.com/office/officeart/2005/8/layout/arrow2"/>
    <dgm:cxn modelId="{922C4F87-52F9-428F-9AB8-9AD07C76B98F}" type="presParOf" srcId="{C61265D9-114C-40A2-A518-3C47EC1D7DB0}" destId="{B9C54EFD-5E06-4C29-ABDC-A0317C5EBC7E}" srcOrd="0" destOrd="0" presId="urn:microsoft.com/office/officeart/2005/8/layout/arrow2"/>
    <dgm:cxn modelId="{7AF65F64-0E0C-4FB2-85F2-0EE707FC03F4}" type="presParOf" srcId="{C61265D9-114C-40A2-A518-3C47EC1D7DB0}" destId="{8A14777A-379F-4187-8E5E-C3766A7706F4}" srcOrd="1" destOrd="0" presId="urn:microsoft.com/office/officeart/2005/8/layout/arrow2"/>
    <dgm:cxn modelId="{09C26C46-0C75-4F09-9143-17D93EFAA069}" type="presParOf" srcId="{C61265D9-114C-40A2-A518-3C47EC1D7DB0}" destId="{C8CCCD44-498B-415E-B953-7D7DF79C612A}" srcOrd="2" destOrd="0" presId="urn:microsoft.com/office/officeart/2005/8/layout/arrow2"/>
    <dgm:cxn modelId="{AFE9BE05-B5EE-4B6A-8010-82E427C96300}" type="presParOf" srcId="{C61265D9-114C-40A2-A518-3C47EC1D7DB0}" destId="{F3072119-A973-439D-A676-D0986DA48035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2E8F3D-7DFC-4FEF-A023-66BA5B873868}" type="doc">
      <dgm:prSet loTypeId="urn:microsoft.com/office/officeart/2005/8/layout/arrow2" loCatId="process" qsTypeId="urn:microsoft.com/office/officeart/2005/8/quickstyle/simple1" qsCatId="simple" csTypeId="urn:microsoft.com/office/officeart/2005/8/colors/accent3_2" csCatId="accent3" phldr="1"/>
      <dgm:spPr/>
    </dgm:pt>
    <dgm:pt modelId="{B975C646-EAB2-4614-BAD4-4BCA83591AA7}">
      <dgm:prSet phldrT="[Text]" custT="1"/>
      <dgm:spPr/>
      <dgm:t>
        <a:bodyPr/>
        <a:lstStyle/>
        <a:p>
          <a:r>
            <a:rPr lang="en-NZ" sz="2800" b="1" dirty="0" smtClean="0"/>
            <a:t>2012-14</a:t>
          </a:r>
        </a:p>
        <a:p>
          <a:r>
            <a:rPr lang="en-NZ" sz="2800" b="1" dirty="0" smtClean="0"/>
            <a:t>Paving the way</a:t>
          </a:r>
          <a:endParaRPr lang="en-NZ" sz="2800" b="1" dirty="0"/>
        </a:p>
      </dgm:t>
    </dgm:pt>
    <dgm:pt modelId="{3D7B4CCA-76C1-4F5D-8DF7-C3E19300A468}" type="parTrans" cxnId="{1E58E31F-C602-4EEF-97AE-E264143262BD}">
      <dgm:prSet/>
      <dgm:spPr/>
      <dgm:t>
        <a:bodyPr/>
        <a:lstStyle/>
        <a:p>
          <a:endParaRPr lang="en-NZ"/>
        </a:p>
      </dgm:t>
    </dgm:pt>
    <dgm:pt modelId="{67076F54-F859-410B-B775-9DF20E25F4B8}" type="sibTrans" cxnId="{1E58E31F-C602-4EEF-97AE-E264143262BD}">
      <dgm:prSet/>
      <dgm:spPr/>
      <dgm:t>
        <a:bodyPr/>
        <a:lstStyle/>
        <a:p>
          <a:endParaRPr lang="en-NZ"/>
        </a:p>
      </dgm:t>
    </dgm:pt>
    <dgm:pt modelId="{0A25E853-D5D0-4C86-BECF-45255C2CB6FC}">
      <dgm:prSet phldrT="[Text]" custT="1"/>
      <dgm:spPr/>
      <dgm:t>
        <a:bodyPr/>
        <a:lstStyle/>
        <a:p>
          <a:pPr algn="r"/>
          <a:r>
            <a:rPr lang="en-NZ" sz="2800" b="1" dirty="0" smtClean="0"/>
            <a:t>2014</a:t>
          </a:r>
        </a:p>
        <a:p>
          <a:pPr algn="r"/>
          <a:r>
            <a:rPr lang="en-NZ" sz="2800" b="1" dirty="0" smtClean="0"/>
            <a:t>GCPO established</a:t>
          </a:r>
          <a:endParaRPr lang="en-NZ" sz="2800" b="1" dirty="0"/>
        </a:p>
      </dgm:t>
    </dgm:pt>
    <dgm:pt modelId="{397F62C3-CCFB-4C43-9527-63A77B0D6048}" type="parTrans" cxnId="{6C8A4C86-BDD7-4012-AE06-02F907AFB377}">
      <dgm:prSet/>
      <dgm:spPr/>
      <dgm:t>
        <a:bodyPr/>
        <a:lstStyle/>
        <a:p>
          <a:endParaRPr lang="en-NZ"/>
        </a:p>
      </dgm:t>
    </dgm:pt>
    <dgm:pt modelId="{EDFC68C6-571C-479B-A6B7-E1FE0D332079}" type="sibTrans" cxnId="{6C8A4C86-BDD7-4012-AE06-02F907AFB377}">
      <dgm:prSet/>
      <dgm:spPr/>
      <dgm:t>
        <a:bodyPr/>
        <a:lstStyle/>
        <a:p>
          <a:endParaRPr lang="en-NZ"/>
        </a:p>
      </dgm:t>
    </dgm:pt>
    <dgm:pt modelId="{A17A0BD2-B90D-4F70-A88B-0F51D9AD41DF}">
      <dgm:prSet phldrT="[Text]" custT="1"/>
      <dgm:spPr/>
      <dgm:t>
        <a:bodyPr/>
        <a:lstStyle/>
        <a:p>
          <a:r>
            <a:rPr lang="en-NZ" sz="2800" b="1" dirty="0" smtClean="0"/>
            <a:t>2015-16</a:t>
          </a:r>
        </a:p>
        <a:p>
          <a:r>
            <a:rPr lang="en-NZ" sz="2800" b="1" dirty="0" smtClean="0"/>
            <a:t>First annual report</a:t>
          </a:r>
          <a:endParaRPr lang="en-NZ" sz="2800" b="1" dirty="0"/>
        </a:p>
      </dgm:t>
    </dgm:pt>
    <dgm:pt modelId="{9EE41A01-2468-4895-B320-7E6A8551A4D8}" type="parTrans" cxnId="{7105C242-AAD1-4211-A6C2-2A8D9C14C74B}">
      <dgm:prSet/>
      <dgm:spPr/>
      <dgm:t>
        <a:bodyPr/>
        <a:lstStyle/>
        <a:p>
          <a:endParaRPr lang="en-NZ"/>
        </a:p>
      </dgm:t>
    </dgm:pt>
    <dgm:pt modelId="{DB0C7C10-37B9-472F-8BC3-C4779895320A}" type="sibTrans" cxnId="{7105C242-AAD1-4211-A6C2-2A8D9C14C74B}">
      <dgm:prSet/>
      <dgm:spPr/>
      <dgm:t>
        <a:bodyPr/>
        <a:lstStyle/>
        <a:p>
          <a:endParaRPr lang="en-NZ"/>
        </a:p>
      </dgm:t>
    </dgm:pt>
    <dgm:pt modelId="{55F58468-8A2E-478D-9CC0-D88456EE7845}" type="pres">
      <dgm:prSet presAssocID="{D52E8F3D-7DFC-4FEF-A023-66BA5B873868}" presName="arrowDiagram" presStyleCnt="0">
        <dgm:presLayoutVars>
          <dgm:chMax val="5"/>
          <dgm:dir/>
          <dgm:resizeHandles val="exact"/>
        </dgm:presLayoutVars>
      </dgm:prSet>
      <dgm:spPr/>
    </dgm:pt>
    <dgm:pt modelId="{47361EE9-1CEF-49A3-A769-59960870D569}" type="pres">
      <dgm:prSet presAssocID="{D52E8F3D-7DFC-4FEF-A023-66BA5B873868}" presName="arrow" presStyleLbl="bgShp" presStyleIdx="0" presStyleCnt="1" custLinFactNeighborX="200" custLinFactNeighborY="1870"/>
      <dgm:spPr/>
    </dgm:pt>
    <dgm:pt modelId="{92149839-9768-4AF9-BC43-CCF29BFA350D}" type="pres">
      <dgm:prSet presAssocID="{D52E8F3D-7DFC-4FEF-A023-66BA5B873868}" presName="arrowDiagram3" presStyleCnt="0"/>
      <dgm:spPr/>
    </dgm:pt>
    <dgm:pt modelId="{22FD245D-FC3A-44C9-80EB-D4072D1E9529}" type="pres">
      <dgm:prSet presAssocID="{B975C646-EAB2-4614-BAD4-4BCA83591AA7}" presName="bullet3a" presStyleLbl="node1" presStyleIdx="0" presStyleCnt="3" custLinFactNeighborX="22039" custLinFactNeighborY="40647"/>
      <dgm:spPr/>
    </dgm:pt>
    <dgm:pt modelId="{79674F31-A1E5-4508-BDB8-FBB62B41449C}" type="pres">
      <dgm:prSet presAssocID="{B975C646-EAB2-4614-BAD4-4BCA83591AA7}" presName="textBox3a" presStyleLbl="revTx" presStyleIdx="0" presStyleCnt="3" custScaleY="82424" custLinFactNeighborX="-6806" custLinFactNeighborY="25017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ED1C674-3BB6-4633-B17D-774D4B788B30}" type="pres">
      <dgm:prSet presAssocID="{0A25E853-D5D0-4C86-BECF-45255C2CB6FC}" presName="bullet3b" presStyleLbl="node1" presStyleIdx="1" presStyleCnt="3" custLinFactX="-84380" custLinFactY="15060" custLinFactNeighborX="-100000" custLinFactNeighborY="100000"/>
      <dgm:spPr/>
    </dgm:pt>
    <dgm:pt modelId="{690830A5-CB2C-4EF1-BF93-E6082FE70996}" type="pres">
      <dgm:prSet presAssocID="{0A25E853-D5D0-4C86-BECF-45255C2CB6FC}" presName="textBox3b" presStyleLbl="revTx" presStyleIdx="1" presStyleCnt="3" custScaleX="137339" custLinFactX="-39664" custLinFactNeighborX="-100000" custLinFactNeighborY="-3320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21DAFC85-65C8-40CE-8AA2-1F79BBE98DFB}" type="pres">
      <dgm:prSet presAssocID="{A17A0BD2-B90D-4F70-A88B-0F51D9AD41DF}" presName="bullet3c" presStyleLbl="node1" presStyleIdx="2" presStyleCnt="3" custLinFactX="-100000" custLinFactNeighborX="-189180" custLinFactNeighborY="94763"/>
      <dgm:spPr/>
    </dgm:pt>
    <dgm:pt modelId="{BB6DD0D6-CB50-4E9E-B916-7E00AAB13F38}" type="pres">
      <dgm:prSet presAssocID="{A17A0BD2-B90D-4F70-A88B-0F51D9AD41DF}" presName="textBox3c" presStyleLbl="revTx" presStyleIdx="2" presStyleCnt="3" custScaleY="80448" custLinFactX="-1819" custLinFactNeighborX="-100000" custLinFactNeighborY="2215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7105C242-AAD1-4211-A6C2-2A8D9C14C74B}" srcId="{D52E8F3D-7DFC-4FEF-A023-66BA5B873868}" destId="{A17A0BD2-B90D-4F70-A88B-0F51D9AD41DF}" srcOrd="2" destOrd="0" parTransId="{9EE41A01-2468-4895-B320-7E6A8551A4D8}" sibTransId="{DB0C7C10-37B9-472F-8BC3-C4779895320A}"/>
    <dgm:cxn modelId="{5C32F07B-3862-42E6-9A11-4CD2324AD04F}" type="presOf" srcId="{D52E8F3D-7DFC-4FEF-A023-66BA5B873868}" destId="{55F58468-8A2E-478D-9CC0-D88456EE7845}" srcOrd="0" destOrd="0" presId="urn:microsoft.com/office/officeart/2005/8/layout/arrow2"/>
    <dgm:cxn modelId="{1E58E31F-C602-4EEF-97AE-E264143262BD}" srcId="{D52E8F3D-7DFC-4FEF-A023-66BA5B873868}" destId="{B975C646-EAB2-4614-BAD4-4BCA83591AA7}" srcOrd="0" destOrd="0" parTransId="{3D7B4CCA-76C1-4F5D-8DF7-C3E19300A468}" sibTransId="{67076F54-F859-410B-B775-9DF20E25F4B8}"/>
    <dgm:cxn modelId="{265A1FCF-07A0-4403-B533-F6924EAE0E83}" type="presOf" srcId="{B975C646-EAB2-4614-BAD4-4BCA83591AA7}" destId="{79674F31-A1E5-4508-BDB8-FBB62B41449C}" srcOrd="0" destOrd="0" presId="urn:microsoft.com/office/officeart/2005/8/layout/arrow2"/>
    <dgm:cxn modelId="{08C46E24-C62E-4726-884F-9B265C79F960}" type="presOf" srcId="{0A25E853-D5D0-4C86-BECF-45255C2CB6FC}" destId="{690830A5-CB2C-4EF1-BF93-E6082FE70996}" srcOrd="0" destOrd="0" presId="urn:microsoft.com/office/officeart/2005/8/layout/arrow2"/>
    <dgm:cxn modelId="{6C8A4C86-BDD7-4012-AE06-02F907AFB377}" srcId="{D52E8F3D-7DFC-4FEF-A023-66BA5B873868}" destId="{0A25E853-D5D0-4C86-BECF-45255C2CB6FC}" srcOrd="1" destOrd="0" parTransId="{397F62C3-CCFB-4C43-9527-63A77B0D6048}" sibTransId="{EDFC68C6-571C-479B-A6B7-E1FE0D332079}"/>
    <dgm:cxn modelId="{3A69768B-E8B9-4FA6-8C56-3BFB46306F7D}" type="presOf" srcId="{A17A0BD2-B90D-4F70-A88B-0F51D9AD41DF}" destId="{BB6DD0D6-CB50-4E9E-B916-7E00AAB13F38}" srcOrd="0" destOrd="0" presId="urn:microsoft.com/office/officeart/2005/8/layout/arrow2"/>
    <dgm:cxn modelId="{D642F57A-7E7F-4DA3-AB17-C0E172B35902}" type="presParOf" srcId="{55F58468-8A2E-478D-9CC0-D88456EE7845}" destId="{47361EE9-1CEF-49A3-A769-59960870D569}" srcOrd="0" destOrd="0" presId="urn:microsoft.com/office/officeart/2005/8/layout/arrow2"/>
    <dgm:cxn modelId="{6CDC2135-27AC-4BE6-B313-6A4A8C797B44}" type="presParOf" srcId="{55F58468-8A2E-478D-9CC0-D88456EE7845}" destId="{92149839-9768-4AF9-BC43-CCF29BFA350D}" srcOrd="1" destOrd="0" presId="urn:microsoft.com/office/officeart/2005/8/layout/arrow2"/>
    <dgm:cxn modelId="{080EFBC0-0C44-4181-A69B-FD6EC5D2E9DD}" type="presParOf" srcId="{92149839-9768-4AF9-BC43-CCF29BFA350D}" destId="{22FD245D-FC3A-44C9-80EB-D4072D1E9529}" srcOrd="0" destOrd="0" presId="urn:microsoft.com/office/officeart/2005/8/layout/arrow2"/>
    <dgm:cxn modelId="{2FBD3D6A-7FE6-4C80-B0B9-3F7FAD7AF41E}" type="presParOf" srcId="{92149839-9768-4AF9-BC43-CCF29BFA350D}" destId="{79674F31-A1E5-4508-BDB8-FBB62B41449C}" srcOrd="1" destOrd="0" presId="urn:microsoft.com/office/officeart/2005/8/layout/arrow2"/>
    <dgm:cxn modelId="{67A7BD68-C29B-4566-857A-D8BC68F180FD}" type="presParOf" srcId="{92149839-9768-4AF9-BC43-CCF29BFA350D}" destId="{AED1C674-3BB6-4633-B17D-774D4B788B30}" srcOrd="2" destOrd="0" presId="urn:microsoft.com/office/officeart/2005/8/layout/arrow2"/>
    <dgm:cxn modelId="{35106970-8B82-49B0-A887-016439BBDF3A}" type="presParOf" srcId="{92149839-9768-4AF9-BC43-CCF29BFA350D}" destId="{690830A5-CB2C-4EF1-BF93-E6082FE70996}" srcOrd="3" destOrd="0" presId="urn:microsoft.com/office/officeart/2005/8/layout/arrow2"/>
    <dgm:cxn modelId="{144DEDDB-FBDF-47D9-BEDD-E63771F5087A}" type="presParOf" srcId="{92149839-9768-4AF9-BC43-CCF29BFA350D}" destId="{21DAFC85-65C8-40CE-8AA2-1F79BBE98DFB}" srcOrd="4" destOrd="0" presId="urn:microsoft.com/office/officeart/2005/8/layout/arrow2"/>
    <dgm:cxn modelId="{1B185FDE-A965-4F3A-808C-18070FA13EF3}" type="presParOf" srcId="{92149839-9768-4AF9-BC43-CCF29BFA350D}" destId="{BB6DD0D6-CB50-4E9E-B916-7E00AAB13F3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2E8F3D-7DFC-4FEF-A023-66BA5B873868}" type="doc">
      <dgm:prSet loTypeId="urn:microsoft.com/office/officeart/2005/8/layout/arrow2" loCatId="process" qsTypeId="urn:microsoft.com/office/officeart/2005/8/quickstyle/simple1" qsCatId="simple" csTypeId="urn:microsoft.com/office/officeart/2005/8/colors/accent3_2" csCatId="accent3" phldr="1"/>
      <dgm:spPr/>
    </dgm:pt>
    <dgm:pt modelId="{B975C646-EAB2-4614-BAD4-4BCA83591AA7}">
      <dgm:prSet phldrT="[Text]" custT="1"/>
      <dgm:spPr/>
      <dgm:t>
        <a:bodyPr/>
        <a:lstStyle/>
        <a:p>
          <a:r>
            <a:rPr lang="en-NZ" sz="2800" b="1" dirty="0" smtClean="0"/>
            <a:t>2012-14</a:t>
          </a:r>
        </a:p>
        <a:p>
          <a:r>
            <a:rPr lang="en-NZ" sz="2800" b="1" dirty="0" smtClean="0"/>
            <a:t>Paving the way</a:t>
          </a:r>
          <a:endParaRPr lang="en-NZ" sz="2800" b="1" dirty="0"/>
        </a:p>
      </dgm:t>
    </dgm:pt>
    <dgm:pt modelId="{3D7B4CCA-76C1-4F5D-8DF7-C3E19300A468}" type="parTrans" cxnId="{1E58E31F-C602-4EEF-97AE-E264143262BD}">
      <dgm:prSet/>
      <dgm:spPr/>
      <dgm:t>
        <a:bodyPr/>
        <a:lstStyle/>
        <a:p>
          <a:endParaRPr lang="en-NZ"/>
        </a:p>
      </dgm:t>
    </dgm:pt>
    <dgm:pt modelId="{67076F54-F859-410B-B775-9DF20E25F4B8}" type="sibTrans" cxnId="{1E58E31F-C602-4EEF-97AE-E264143262BD}">
      <dgm:prSet/>
      <dgm:spPr/>
      <dgm:t>
        <a:bodyPr/>
        <a:lstStyle/>
        <a:p>
          <a:endParaRPr lang="en-NZ"/>
        </a:p>
      </dgm:t>
    </dgm:pt>
    <dgm:pt modelId="{0A25E853-D5D0-4C86-BECF-45255C2CB6FC}">
      <dgm:prSet phldrT="[Text]" custT="1"/>
      <dgm:spPr/>
      <dgm:t>
        <a:bodyPr/>
        <a:lstStyle/>
        <a:p>
          <a:pPr algn="r"/>
          <a:r>
            <a:rPr lang="en-NZ" sz="2800" b="1" dirty="0" smtClean="0"/>
            <a:t>2014</a:t>
          </a:r>
        </a:p>
        <a:p>
          <a:pPr algn="r"/>
          <a:r>
            <a:rPr lang="en-NZ" sz="2800" b="1" dirty="0" smtClean="0"/>
            <a:t>GCPO established</a:t>
          </a:r>
          <a:endParaRPr lang="en-NZ" sz="2800" b="1" dirty="0"/>
        </a:p>
      </dgm:t>
    </dgm:pt>
    <dgm:pt modelId="{397F62C3-CCFB-4C43-9527-63A77B0D6048}" type="parTrans" cxnId="{6C8A4C86-BDD7-4012-AE06-02F907AFB377}">
      <dgm:prSet/>
      <dgm:spPr/>
      <dgm:t>
        <a:bodyPr/>
        <a:lstStyle/>
        <a:p>
          <a:endParaRPr lang="en-NZ"/>
        </a:p>
      </dgm:t>
    </dgm:pt>
    <dgm:pt modelId="{EDFC68C6-571C-479B-A6B7-E1FE0D332079}" type="sibTrans" cxnId="{6C8A4C86-BDD7-4012-AE06-02F907AFB377}">
      <dgm:prSet/>
      <dgm:spPr/>
      <dgm:t>
        <a:bodyPr/>
        <a:lstStyle/>
        <a:p>
          <a:endParaRPr lang="en-NZ"/>
        </a:p>
      </dgm:t>
    </dgm:pt>
    <dgm:pt modelId="{A17A0BD2-B90D-4F70-A88B-0F51D9AD41DF}">
      <dgm:prSet phldrT="[Text]" custT="1"/>
      <dgm:spPr/>
      <dgm:t>
        <a:bodyPr/>
        <a:lstStyle/>
        <a:p>
          <a:r>
            <a:rPr lang="en-NZ" sz="2800" b="1" dirty="0" smtClean="0"/>
            <a:t>2015-16</a:t>
          </a:r>
        </a:p>
        <a:p>
          <a:r>
            <a:rPr lang="en-NZ" sz="2800" b="1" dirty="0" smtClean="0"/>
            <a:t>First annual report</a:t>
          </a:r>
          <a:endParaRPr lang="en-NZ" sz="2800" b="1" dirty="0"/>
        </a:p>
      </dgm:t>
    </dgm:pt>
    <dgm:pt modelId="{9EE41A01-2468-4895-B320-7E6A8551A4D8}" type="parTrans" cxnId="{7105C242-AAD1-4211-A6C2-2A8D9C14C74B}">
      <dgm:prSet/>
      <dgm:spPr/>
      <dgm:t>
        <a:bodyPr/>
        <a:lstStyle/>
        <a:p>
          <a:endParaRPr lang="en-NZ"/>
        </a:p>
      </dgm:t>
    </dgm:pt>
    <dgm:pt modelId="{DB0C7C10-37B9-472F-8BC3-C4779895320A}" type="sibTrans" cxnId="{7105C242-AAD1-4211-A6C2-2A8D9C14C74B}">
      <dgm:prSet/>
      <dgm:spPr/>
      <dgm:t>
        <a:bodyPr/>
        <a:lstStyle/>
        <a:p>
          <a:endParaRPr lang="en-NZ"/>
        </a:p>
      </dgm:t>
    </dgm:pt>
    <dgm:pt modelId="{E04DC824-02F8-43D8-A5D4-EB34247E7C5E}">
      <dgm:prSet phldrT="[Text]" custT="1"/>
      <dgm:spPr/>
      <dgm:t>
        <a:bodyPr/>
        <a:lstStyle/>
        <a:p>
          <a:r>
            <a:rPr lang="en-NZ" sz="2800" b="1" dirty="0" smtClean="0"/>
            <a:t>2016 Results</a:t>
          </a:r>
          <a:endParaRPr lang="en-NZ" sz="2800" b="1" dirty="0"/>
        </a:p>
      </dgm:t>
    </dgm:pt>
    <dgm:pt modelId="{FD5BFE37-5596-4BFA-A392-C9D193283020}" type="parTrans" cxnId="{08830102-8CFB-4C92-9128-3BDC4FA68236}">
      <dgm:prSet/>
      <dgm:spPr/>
      <dgm:t>
        <a:bodyPr/>
        <a:lstStyle/>
        <a:p>
          <a:endParaRPr lang="en-NZ"/>
        </a:p>
      </dgm:t>
    </dgm:pt>
    <dgm:pt modelId="{DA9E60BE-FC75-48AC-B6CF-4D416171F5CE}" type="sibTrans" cxnId="{08830102-8CFB-4C92-9128-3BDC4FA68236}">
      <dgm:prSet/>
      <dgm:spPr/>
      <dgm:t>
        <a:bodyPr/>
        <a:lstStyle/>
        <a:p>
          <a:endParaRPr lang="en-NZ"/>
        </a:p>
      </dgm:t>
    </dgm:pt>
    <dgm:pt modelId="{55F58468-8A2E-478D-9CC0-D88456EE7845}" type="pres">
      <dgm:prSet presAssocID="{D52E8F3D-7DFC-4FEF-A023-66BA5B873868}" presName="arrowDiagram" presStyleCnt="0">
        <dgm:presLayoutVars>
          <dgm:chMax val="5"/>
          <dgm:dir/>
          <dgm:resizeHandles val="exact"/>
        </dgm:presLayoutVars>
      </dgm:prSet>
      <dgm:spPr/>
    </dgm:pt>
    <dgm:pt modelId="{47361EE9-1CEF-49A3-A769-59960870D569}" type="pres">
      <dgm:prSet presAssocID="{D52E8F3D-7DFC-4FEF-A023-66BA5B873868}" presName="arrow" presStyleLbl="bgShp" presStyleIdx="0" presStyleCnt="1" custLinFactNeighborX="200" custLinFactNeighborY="1870"/>
      <dgm:spPr/>
    </dgm:pt>
    <dgm:pt modelId="{D07AA83B-BF65-43FF-9685-CF5B9D43E1A0}" type="pres">
      <dgm:prSet presAssocID="{D52E8F3D-7DFC-4FEF-A023-66BA5B873868}" presName="arrowDiagram4" presStyleCnt="0"/>
      <dgm:spPr/>
    </dgm:pt>
    <dgm:pt modelId="{52A31010-BEB9-4808-A9AE-9E89024D0AF3}" type="pres">
      <dgm:prSet presAssocID="{B975C646-EAB2-4614-BAD4-4BCA83591AA7}" presName="bullet4a" presStyleLbl="node1" presStyleIdx="0" presStyleCnt="4" custLinFactX="96377" custLinFactY="-33666" custLinFactNeighborX="100000" custLinFactNeighborY="-100000"/>
      <dgm:spPr/>
    </dgm:pt>
    <dgm:pt modelId="{5F5F58AD-31EA-4851-838C-68622D2BBB48}" type="pres">
      <dgm:prSet presAssocID="{B975C646-EAB2-4614-BAD4-4BCA83591AA7}" presName="textBox4a" presStyleLbl="revTx" presStyleIdx="0" presStyleCnt="4" custLinFactNeighborX="19215" custLinFactNeighborY="2099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3DF57C99-CF46-4189-844E-42679E4D338B}" type="pres">
      <dgm:prSet presAssocID="{0A25E853-D5D0-4C86-BECF-45255C2CB6FC}" presName="bullet4b" presStyleLbl="node1" presStyleIdx="1" presStyleCnt="4" custLinFactX="1468" custLinFactNeighborX="100000" custLinFactNeighborY="-31674"/>
      <dgm:spPr/>
    </dgm:pt>
    <dgm:pt modelId="{033E2969-60B5-4C5E-8C47-20BDF4F827C0}" type="pres">
      <dgm:prSet presAssocID="{0A25E853-D5D0-4C86-BECF-45255C2CB6FC}" presName="textBox4b" presStyleLbl="revTx" presStyleIdx="1" presStyleCnt="4" custScaleX="149432" custLinFactNeighborX="-92237" custLinFactNeighborY="-56298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66FA4519-E013-415A-BF28-23DDB8641780}" type="pres">
      <dgm:prSet presAssocID="{A17A0BD2-B90D-4F70-A88B-0F51D9AD41DF}" presName="bullet4c" presStyleLbl="node1" presStyleIdx="2" presStyleCnt="4" custLinFactNeighborX="4358" custLinFactNeighborY="18918"/>
      <dgm:spPr/>
    </dgm:pt>
    <dgm:pt modelId="{667F977B-4634-484D-8D1C-1798819A9E71}" type="pres">
      <dgm:prSet presAssocID="{A17A0BD2-B90D-4F70-A88B-0F51D9AD41DF}" presName="textBox4c" presStyleLbl="revTx" presStyleIdx="2" presStyleCnt="4" custScaleY="63014" custLinFactNeighborX="-20295" custLinFactNeighborY="9457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38BECBDA-5BAE-4B2C-A027-8C385786583A}" type="pres">
      <dgm:prSet presAssocID="{E04DC824-02F8-43D8-A5D4-EB34247E7C5E}" presName="bullet4d" presStyleLbl="node1" presStyleIdx="3" presStyleCnt="4" custLinFactNeighborX="-50380" custLinFactNeighborY="31041"/>
      <dgm:spPr/>
    </dgm:pt>
    <dgm:pt modelId="{926C3B32-1B0E-4CEB-B076-6045ABD7B185}" type="pres">
      <dgm:prSet presAssocID="{E04DC824-02F8-43D8-A5D4-EB34247E7C5E}" presName="textBox4d" presStyleLbl="revTx" presStyleIdx="3" presStyleCnt="4" custLinFactNeighborX="-52834" custLinFactNeighborY="-3471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0DE36D6B-DC85-4393-A7BE-CE89D1313EA7}" type="presOf" srcId="{E04DC824-02F8-43D8-A5D4-EB34247E7C5E}" destId="{926C3B32-1B0E-4CEB-B076-6045ABD7B185}" srcOrd="0" destOrd="0" presId="urn:microsoft.com/office/officeart/2005/8/layout/arrow2"/>
    <dgm:cxn modelId="{B29FC776-1979-41EA-BA1D-0B4ACB0E2E41}" type="presOf" srcId="{D52E8F3D-7DFC-4FEF-A023-66BA5B873868}" destId="{55F58468-8A2E-478D-9CC0-D88456EE7845}" srcOrd="0" destOrd="0" presId="urn:microsoft.com/office/officeart/2005/8/layout/arrow2"/>
    <dgm:cxn modelId="{D13F4D78-682D-4E6F-B60E-8D409FE421F7}" type="presOf" srcId="{B975C646-EAB2-4614-BAD4-4BCA83591AA7}" destId="{5F5F58AD-31EA-4851-838C-68622D2BBB48}" srcOrd="0" destOrd="0" presId="urn:microsoft.com/office/officeart/2005/8/layout/arrow2"/>
    <dgm:cxn modelId="{7E1F9F35-AB32-4059-8EA4-B19546D91CE9}" type="presOf" srcId="{0A25E853-D5D0-4C86-BECF-45255C2CB6FC}" destId="{033E2969-60B5-4C5E-8C47-20BDF4F827C0}" srcOrd="0" destOrd="0" presId="urn:microsoft.com/office/officeart/2005/8/layout/arrow2"/>
    <dgm:cxn modelId="{6C8A4C86-BDD7-4012-AE06-02F907AFB377}" srcId="{D52E8F3D-7DFC-4FEF-A023-66BA5B873868}" destId="{0A25E853-D5D0-4C86-BECF-45255C2CB6FC}" srcOrd="1" destOrd="0" parTransId="{397F62C3-CCFB-4C43-9527-63A77B0D6048}" sibTransId="{EDFC68C6-571C-479B-A6B7-E1FE0D332079}"/>
    <dgm:cxn modelId="{08830102-8CFB-4C92-9128-3BDC4FA68236}" srcId="{D52E8F3D-7DFC-4FEF-A023-66BA5B873868}" destId="{E04DC824-02F8-43D8-A5D4-EB34247E7C5E}" srcOrd="3" destOrd="0" parTransId="{FD5BFE37-5596-4BFA-A392-C9D193283020}" sibTransId="{DA9E60BE-FC75-48AC-B6CF-4D416171F5CE}"/>
    <dgm:cxn modelId="{1E58E31F-C602-4EEF-97AE-E264143262BD}" srcId="{D52E8F3D-7DFC-4FEF-A023-66BA5B873868}" destId="{B975C646-EAB2-4614-BAD4-4BCA83591AA7}" srcOrd="0" destOrd="0" parTransId="{3D7B4CCA-76C1-4F5D-8DF7-C3E19300A468}" sibTransId="{67076F54-F859-410B-B775-9DF20E25F4B8}"/>
    <dgm:cxn modelId="{7105C242-AAD1-4211-A6C2-2A8D9C14C74B}" srcId="{D52E8F3D-7DFC-4FEF-A023-66BA5B873868}" destId="{A17A0BD2-B90D-4F70-A88B-0F51D9AD41DF}" srcOrd="2" destOrd="0" parTransId="{9EE41A01-2468-4895-B320-7E6A8551A4D8}" sibTransId="{DB0C7C10-37B9-472F-8BC3-C4779895320A}"/>
    <dgm:cxn modelId="{A0E58B26-82F1-4EA3-98DE-E93A144A7B16}" type="presOf" srcId="{A17A0BD2-B90D-4F70-A88B-0F51D9AD41DF}" destId="{667F977B-4634-484D-8D1C-1798819A9E71}" srcOrd="0" destOrd="0" presId="urn:microsoft.com/office/officeart/2005/8/layout/arrow2"/>
    <dgm:cxn modelId="{6B3E0D6B-C127-40F1-9048-07A9630D31BD}" type="presParOf" srcId="{55F58468-8A2E-478D-9CC0-D88456EE7845}" destId="{47361EE9-1CEF-49A3-A769-59960870D569}" srcOrd="0" destOrd="0" presId="urn:microsoft.com/office/officeart/2005/8/layout/arrow2"/>
    <dgm:cxn modelId="{3B1C99A7-2EF1-41AE-AB00-3E5262E0745E}" type="presParOf" srcId="{55F58468-8A2E-478D-9CC0-D88456EE7845}" destId="{D07AA83B-BF65-43FF-9685-CF5B9D43E1A0}" srcOrd="1" destOrd="0" presId="urn:microsoft.com/office/officeart/2005/8/layout/arrow2"/>
    <dgm:cxn modelId="{D3D9F2EF-6E6E-4F99-B11A-D0104D3E2F86}" type="presParOf" srcId="{D07AA83B-BF65-43FF-9685-CF5B9D43E1A0}" destId="{52A31010-BEB9-4808-A9AE-9E89024D0AF3}" srcOrd="0" destOrd="0" presId="urn:microsoft.com/office/officeart/2005/8/layout/arrow2"/>
    <dgm:cxn modelId="{AB20B728-ECC1-4B6B-B5B1-66C55773658C}" type="presParOf" srcId="{D07AA83B-BF65-43FF-9685-CF5B9D43E1A0}" destId="{5F5F58AD-31EA-4851-838C-68622D2BBB48}" srcOrd="1" destOrd="0" presId="urn:microsoft.com/office/officeart/2005/8/layout/arrow2"/>
    <dgm:cxn modelId="{6433ED22-8BF0-445C-8A59-A1C0C8665CDF}" type="presParOf" srcId="{D07AA83B-BF65-43FF-9685-CF5B9D43E1A0}" destId="{3DF57C99-CF46-4189-844E-42679E4D338B}" srcOrd="2" destOrd="0" presId="urn:microsoft.com/office/officeart/2005/8/layout/arrow2"/>
    <dgm:cxn modelId="{7AE3C58E-AF28-4993-9EE9-32A1E1FF12E7}" type="presParOf" srcId="{D07AA83B-BF65-43FF-9685-CF5B9D43E1A0}" destId="{033E2969-60B5-4C5E-8C47-20BDF4F827C0}" srcOrd="3" destOrd="0" presId="urn:microsoft.com/office/officeart/2005/8/layout/arrow2"/>
    <dgm:cxn modelId="{74AF8162-25C4-435A-9611-3FC98AC431C1}" type="presParOf" srcId="{D07AA83B-BF65-43FF-9685-CF5B9D43E1A0}" destId="{66FA4519-E013-415A-BF28-23DDB8641780}" srcOrd="4" destOrd="0" presId="urn:microsoft.com/office/officeart/2005/8/layout/arrow2"/>
    <dgm:cxn modelId="{46BBDD06-3A5D-4E0F-92D4-AD51E81D1B48}" type="presParOf" srcId="{D07AA83B-BF65-43FF-9685-CF5B9D43E1A0}" destId="{667F977B-4634-484D-8D1C-1798819A9E71}" srcOrd="5" destOrd="0" presId="urn:microsoft.com/office/officeart/2005/8/layout/arrow2"/>
    <dgm:cxn modelId="{8E7B7C81-4116-4E88-80BD-17AAF77DDBA5}" type="presParOf" srcId="{D07AA83B-BF65-43FF-9685-CF5B9D43E1A0}" destId="{38BECBDA-5BAE-4B2C-A027-8C385786583A}" srcOrd="6" destOrd="0" presId="urn:microsoft.com/office/officeart/2005/8/layout/arrow2"/>
    <dgm:cxn modelId="{3120DA14-EFED-4F19-9C76-7B6BFC167A9D}" type="presParOf" srcId="{D07AA83B-BF65-43FF-9685-CF5B9D43E1A0}" destId="{926C3B32-1B0E-4CEB-B076-6045ABD7B185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2E8F3D-7DFC-4FEF-A023-66BA5B873868}" type="doc">
      <dgm:prSet loTypeId="urn:microsoft.com/office/officeart/2005/8/layout/arrow2" loCatId="process" qsTypeId="urn:microsoft.com/office/officeart/2005/8/quickstyle/simple1" qsCatId="simple" csTypeId="urn:microsoft.com/office/officeart/2005/8/colors/accent3_2" csCatId="accent3" phldr="1"/>
      <dgm:spPr/>
    </dgm:pt>
    <dgm:pt modelId="{B975C646-EAB2-4614-BAD4-4BCA83591AA7}">
      <dgm:prSet phldrT="[Text]" custT="1"/>
      <dgm:spPr/>
      <dgm:t>
        <a:bodyPr/>
        <a:lstStyle/>
        <a:p>
          <a:r>
            <a:rPr lang="en-NZ" sz="2800" b="1" dirty="0" smtClean="0"/>
            <a:t>2012-14</a:t>
          </a:r>
        </a:p>
        <a:p>
          <a:r>
            <a:rPr lang="en-NZ" sz="2800" b="1" dirty="0" smtClean="0"/>
            <a:t>Paving the way</a:t>
          </a:r>
          <a:endParaRPr lang="en-NZ" sz="2800" b="1" dirty="0"/>
        </a:p>
      </dgm:t>
    </dgm:pt>
    <dgm:pt modelId="{3D7B4CCA-76C1-4F5D-8DF7-C3E19300A468}" type="parTrans" cxnId="{1E58E31F-C602-4EEF-97AE-E264143262BD}">
      <dgm:prSet/>
      <dgm:spPr/>
      <dgm:t>
        <a:bodyPr/>
        <a:lstStyle/>
        <a:p>
          <a:endParaRPr lang="en-NZ"/>
        </a:p>
      </dgm:t>
    </dgm:pt>
    <dgm:pt modelId="{67076F54-F859-410B-B775-9DF20E25F4B8}" type="sibTrans" cxnId="{1E58E31F-C602-4EEF-97AE-E264143262BD}">
      <dgm:prSet/>
      <dgm:spPr/>
      <dgm:t>
        <a:bodyPr/>
        <a:lstStyle/>
        <a:p>
          <a:endParaRPr lang="en-NZ"/>
        </a:p>
      </dgm:t>
    </dgm:pt>
    <dgm:pt modelId="{0A25E853-D5D0-4C86-BECF-45255C2CB6FC}">
      <dgm:prSet phldrT="[Text]" custT="1"/>
      <dgm:spPr/>
      <dgm:t>
        <a:bodyPr/>
        <a:lstStyle/>
        <a:p>
          <a:pPr algn="r"/>
          <a:r>
            <a:rPr lang="en-NZ" sz="2800" b="1" dirty="0" smtClean="0"/>
            <a:t>2014</a:t>
          </a:r>
        </a:p>
        <a:p>
          <a:pPr algn="r"/>
          <a:r>
            <a:rPr lang="en-NZ" sz="2800" b="1" dirty="0" smtClean="0"/>
            <a:t>GCPO established</a:t>
          </a:r>
          <a:endParaRPr lang="en-NZ" sz="2800" b="1" dirty="0"/>
        </a:p>
      </dgm:t>
    </dgm:pt>
    <dgm:pt modelId="{397F62C3-CCFB-4C43-9527-63A77B0D6048}" type="parTrans" cxnId="{6C8A4C86-BDD7-4012-AE06-02F907AFB377}">
      <dgm:prSet/>
      <dgm:spPr/>
      <dgm:t>
        <a:bodyPr/>
        <a:lstStyle/>
        <a:p>
          <a:endParaRPr lang="en-NZ"/>
        </a:p>
      </dgm:t>
    </dgm:pt>
    <dgm:pt modelId="{EDFC68C6-571C-479B-A6B7-E1FE0D332079}" type="sibTrans" cxnId="{6C8A4C86-BDD7-4012-AE06-02F907AFB377}">
      <dgm:prSet/>
      <dgm:spPr/>
      <dgm:t>
        <a:bodyPr/>
        <a:lstStyle/>
        <a:p>
          <a:endParaRPr lang="en-NZ"/>
        </a:p>
      </dgm:t>
    </dgm:pt>
    <dgm:pt modelId="{A17A0BD2-B90D-4F70-A88B-0F51D9AD41DF}">
      <dgm:prSet phldrT="[Text]" custT="1"/>
      <dgm:spPr/>
      <dgm:t>
        <a:bodyPr/>
        <a:lstStyle/>
        <a:p>
          <a:r>
            <a:rPr lang="en-NZ" sz="2800" b="1" dirty="0" smtClean="0"/>
            <a:t>2015-16</a:t>
          </a:r>
        </a:p>
        <a:p>
          <a:r>
            <a:rPr lang="en-NZ" sz="2800" b="1" dirty="0" smtClean="0"/>
            <a:t>First annual report</a:t>
          </a:r>
          <a:endParaRPr lang="en-NZ" sz="2800" b="1" dirty="0"/>
        </a:p>
      </dgm:t>
    </dgm:pt>
    <dgm:pt modelId="{9EE41A01-2468-4895-B320-7E6A8551A4D8}" type="parTrans" cxnId="{7105C242-AAD1-4211-A6C2-2A8D9C14C74B}">
      <dgm:prSet/>
      <dgm:spPr/>
      <dgm:t>
        <a:bodyPr/>
        <a:lstStyle/>
        <a:p>
          <a:endParaRPr lang="en-NZ"/>
        </a:p>
      </dgm:t>
    </dgm:pt>
    <dgm:pt modelId="{DB0C7C10-37B9-472F-8BC3-C4779895320A}" type="sibTrans" cxnId="{7105C242-AAD1-4211-A6C2-2A8D9C14C74B}">
      <dgm:prSet/>
      <dgm:spPr/>
      <dgm:t>
        <a:bodyPr/>
        <a:lstStyle/>
        <a:p>
          <a:endParaRPr lang="en-NZ"/>
        </a:p>
      </dgm:t>
    </dgm:pt>
    <dgm:pt modelId="{B9EADA36-D653-459B-9CA9-4AA8F562B1AA}">
      <dgm:prSet phldrT="[Text]" custT="1"/>
      <dgm:spPr/>
      <dgm:t>
        <a:bodyPr/>
        <a:lstStyle/>
        <a:p>
          <a:r>
            <a:rPr lang="en-NZ" sz="2800" b="1" dirty="0" smtClean="0"/>
            <a:t>2017 -Continue to build resilient practices</a:t>
          </a:r>
          <a:endParaRPr lang="en-NZ" sz="2800" b="1" dirty="0"/>
        </a:p>
      </dgm:t>
    </dgm:pt>
    <dgm:pt modelId="{3E48A3B3-3CD0-4B61-AA41-F5BD4550F2FF}" type="parTrans" cxnId="{0DBC964F-8D76-404A-B6D6-BBB0459B8233}">
      <dgm:prSet/>
      <dgm:spPr/>
      <dgm:t>
        <a:bodyPr/>
        <a:lstStyle/>
        <a:p>
          <a:endParaRPr lang="en-NZ"/>
        </a:p>
      </dgm:t>
    </dgm:pt>
    <dgm:pt modelId="{D41B99FE-BAC2-4B28-9271-A418C3EFEBD3}" type="sibTrans" cxnId="{0DBC964F-8D76-404A-B6D6-BBB0459B8233}">
      <dgm:prSet/>
      <dgm:spPr/>
      <dgm:t>
        <a:bodyPr/>
        <a:lstStyle/>
        <a:p>
          <a:endParaRPr lang="en-NZ"/>
        </a:p>
      </dgm:t>
    </dgm:pt>
    <dgm:pt modelId="{E04DC824-02F8-43D8-A5D4-EB34247E7C5E}">
      <dgm:prSet phldrT="[Text]" custT="1"/>
      <dgm:spPr/>
      <dgm:t>
        <a:bodyPr/>
        <a:lstStyle/>
        <a:p>
          <a:r>
            <a:rPr lang="en-NZ" sz="2800" b="1" dirty="0" smtClean="0"/>
            <a:t>2016 Results</a:t>
          </a:r>
          <a:endParaRPr lang="en-NZ" sz="2800" b="1" dirty="0"/>
        </a:p>
      </dgm:t>
    </dgm:pt>
    <dgm:pt modelId="{FD5BFE37-5596-4BFA-A392-C9D193283020}" type="parTrans" cxnId="{08830102-8CFB-4C92-9128-3BDC4FA68236}">
      <dgm:prSet/>
      <dgm:spPr/>
      <dgm:t>
        <a:bodyPr/>
        <a:lstStyle/>
        <a:p>
          <a:endParaRPr lang="en-NZ"/>
        </a:p>
      </dgm:t>
    </dgm:pt>
    <dgm:pt modelId="{DA9E60BE-FC75-48AC-B6CF-4D416171F5CE}" type="sibTrans" cxnId="{08830102-8CFB-4C92-9128-3BDC4FA68236}">
      <dgm:prSet/>
      <dgm:spPr/>
      <dgm:t>
        <a:bodyPr/>
        <a:lstStyle/>
        <a:p>
          <a:endParaRPr lang="en-NZ"/>
        </a:p>
      </dgm:t>
    </dgm:pt>
    <dgm:pt modelId="{55F58468-8A2E-478D-9CC0-D88456EE7845}" type="pres">
      <dgm:prSet presAssocID="{D52E8F3D-7DFC-4FEF-A023-66BA5B873868}" presName="arrowDiagram" presStyleCnt="0">
        <dgm:presLayoutVars>
          <dgm:chMax val="5"/>
          <dgm:dir/>
          <dgm:resizeHandles val="exact"/>
        </dgm:presLayoutVars>
      </dgm:prSet>
      <dgm:spPr/>
    </dgm:pt>
    <dgm:pt modelId="{47361EE9-1CEF-49A3-A769-59960870D569}" type="pres">
      <dgm:prSet presAssocID="{D52E8F3D-7DFC-4FEF-A023-66BA5B873868}" presName="arrow" presStyleLbl="bgShp" presStyleIdx="0" presStyleCnt="1" custLinFactNeighborX="200" custLinFactNeighborY="1870"/>
      <dgm:spPr/>
    </dgm:pt>
    <dgm:pt modelId="{F9124028-43D5-4C06-BE12-E2162561767A}" type="pres">
      <dgm:prSet presAssocID="{D52E8F3D-7DFC-4FEF-A023-66BA5B873868}" presName="arrowDiagram5" presStyleCnt="0"/>
      <dgm:spPr/>
    </dgm:pt>
    <dgm:pt modelId="{BDCA70AD-ACE4-476C-B856-77BDE02E6119}" type="pres">
      <dgm:prSet presAssocID="{B975C646-EAB2-4614-BAD4-4BCA83591AA7}" presName="bullet5a" presStyleLbl="node1" presStyleIdx="0" presStyleCnt="5" custLinFactX="61871" custLinFactNeighborX="100000" custLinFactNeighborY="-99160"/>
      <dgm:spPr/>
    </dgm:pt>
    <dgm:pt modelId="{0824447A-0AD9-464A-A5FF-180B1B5A4BBF}" type="pres">
      <dgm:prSet presAssocID="{B975C646-EAB2-4614-BAD4-4BCA83591AA7}" presName="textBox5a" presStyleLbl="revTx" presStyleIdx="0" presStyleCnt="5" custScaleX="255526" custLinFactNeighborX="89656" custLinFactNeighborY="26556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98BB292B-A1DD-4AA3-89DE-A026C9300B10}" type="pres">
      <dgm:prSet presAssocID="{0A25E853-D5D0-4C86-BECF-45255C2CB6FC}" presName="bullet5b" presStyleLbl="node1" presStyleIdx="1" presStyleCnt="5" custLinFactX="84436" custLinFactNeighborX="100000" custLinFactNeighborY="-61748"/>
      <dgm:spPr/>
    </dgm:pt>
    <dgm:pt modelId="{52D79852-0885-4827-96C7-19CEC8E369AD}" type="pres">
      <dgm:prSet presAssocID="{0A25E853-D5D0-4C86-BECF-45255C2CB6FC}" presName="textBox5b" presStyleLbl="revTx" presStyleIdx="1" presStyleCnt="5" custScaleX="197321" custScaleY="37909" custLinFactY="-959" custLinFactNeighborX="-96520" custLinFactNeighborY="-10000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6F354FE3-B80B-4700-B5CE-F7355719A823}" type="pres">
      <dgm:prSet presAssocID="{A17A0BD2-B90D-4F70-A88B-0F51D9AD41DF}" presName="bullet5c" presStyleLbl="node1" presStyleIdx="2" presStyleCnt="5" custLinFactX="10681" custLinFactNeighborX="100000" custLinFactNeighborY="-12958"/>
      <dgm:spPr/>
    </dgm:pt>
    <dgm:pt modelId="{B87AECF3-81F9-400C-B95D-B4FCE89D1248}" type="pres">
      <dgm:prSet presAssocID="{A17A0BD2-B90D-4F70-A88B-0F51D9AD41DF}" presName="textBox5c" presStyleLbl="revTx" presStyleIdx="2" presStyleCnt="5" custScaleX="128510" custScaleY="94317" custLinFactNeighborX="20287" custLinFactNeighborY="17976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14A42595-2120-4F41-B4CA-CCFF2465C585}" type="pres">
      <dgm:prSet presAssocID="{E04DC824-02F8-43D8-A5D4-EB34247E7C5E}" presName="bullet5d" presStyleLbl="node1" presStyleIdx="3" presStyleCnt="5" custLinFactNeighborX="70328" custLinFactNeighborY="-5077"/>
      <dgm:spPr/>
    </dgm:pt>
    <dgm:pt modelId="{BEC62E78-675E-4739-9767-AA440B611CAC}" type="pres">
      <dgm:prSet presAssocID="{E04DC824-02F8-43D8-A5D4-EB34247E7C5E}" presName="textBox5d" presStyleLbl="revTx" presStyleIdx="3" presStyleCnt="5" custLinFactNeighborX="-10317" custLinFactNeighborY="-4227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5A50D49C-5465-462D-8FC5-90A14AF3AA23}" type="pres">
      <dgm:prSet presAssocID="{B9EADA36-D653-459B-9CA9-4AA8F562B1AA}" presName="bullet5e" presStyleLbl="node1" presStyleIdx="4" presStyleCnt="5" custLinFactNeighborX="92194" custLinFactNeighborY="-1287"/>
      <dgm:spPr/>
    </dgm:pt>
    <dgm:pt modelId="{DE4D2D5C-9779-46CA-9E03-07FD0AE47F46}" type="pres">
      <dgm:prSet presAssocID="{B9EADA36-D653-459B-9CA9-4AA8F562B1AA}" presName="textBox5e" presStyleLbl="revTx" presStyleIdx="4" presStyleCnt="5" custScaleY="54945" custLinFactNeighborX="-3968" custLinFactNeighborY="11798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6C8A4C86-BDD7-4012-AE06-02F907AFB377}" srcId="{D52E8F3D-7DFC-4FEF-A023-66BA5B873868}" destId="{0A25E853-D5D0-4C86-BECF-45255C2CB6FC}" srcOrd="1" destOrd="0" parTransId="{397F62C3-CCFB-4C43-9527-63A77B0D6048}" sibTransId="{EDFC68C6-571C-479B-A6B7-E1FE0D332079}"/>
    <dgm:cxn modelId="{0BD5BC0F-FACD-4DAC-B8AE-C68A6385478B}" type="presOf" srcId="{E04DC824-02F8-43D8-A5D4-EB34247E7C5E}" destId="{BEC62E78-675E-4739-9767-AA440B611CAC}" srcOrd="0" destOrd="0" presId="urn:microsoft.com/office/officeart/2005/8/layout/arrow2"/>
    <dgm:cxn modelId="{F0313605-0380-4839-91E4-E1476F8E66EA}" type="presOf" srcId="{B975C646-EAB2-4614-BAD4-4BCA83591AA7}" destId="{0824447A-0AD9-464A-A5FF-180B1B5A4BBF}" srcOrd="0" destOrd="0" presId="urn:microsoft.com/office/officeart/2005/8/layout/arrow2"/>
    <dgm:cxn modelId="{AC120962-F292-4A77-848B-654E0BB95D9F}" type="presOf" srcId="{D52E8F3D-7DFC-4FEF-A023-66BA5B873868}" destId="{55F58468-8A2E-478D-9CC0-D88456EE7845}" srcOrd="0" destOrd="0" presId="urn:microsoft.com/office/officeart/2005/8/layout/arrow2"/>
    <dgm:cxn modelId="{F3BB481F-DE22-4C19-9FD8-9046AFDD0B51}" type="presOf" srcId="{B9EADA36-D653-459B-9CA9-4AA8F562B1AA}" destId="{DE4D2D5C-9779-46CA-9E03-07FD0AE47F46}" srcOrd="0" destOrd="0" presId="urn:microsoft.com/office/officeart/2005/8/layout/arrow2"/>
    <dgm:cxn modelId="{08830102-8CFB-4C92-9128-3BDC4FA68236}" srcId="{D52E8F3D-7DFC-4FEF-A023-66BA5B873868}" destId="{E04DC824-02F8-43D8-A5D4-EB34247E7C5E}" srcOrd="3" destOrd="0" parTransId="{FD5BFE37-5596-4BFA-A392-C9D193283020}" sibTransId="{DA9E60BE-FC75-48AC-B6CF-4D416171F5CE}"/>
    <dgm:cxn modelId="{1E58E31F-C602-4EEF-97AE-E264143262BD}" srcId="{D52E8F3D-7DFC-4FEF-A023-66BA5B873868}" destId="{B975C646-EAB2-4614-BAD4-4BCA83591AA7}" srcOrd="0" destOrd="0" parTransId="{3D7B4CCA-76C1-4F5D-8DF7-C3E19300A468}" sibTransId="{67076F54-F859-410B-B775-9DF20E25F4B8}"/>
    <dgm:cxn modelId="{BA5CB1DC-8BDA-48FB-9B50-85711072F836}" type="presOf" srcId="{0A25E853-D5D0-4C86-BECF-45255C2CB6FC}" destId="{52D79852-0885-4827-96C7-19CEC8E369AD}" srcOrd="0" destOrd="0" presId="urn:microsoft.com/office/officeart/2005/8/layout/arrow2"/>
    <dgm:cxn modelId="{0DBC964F-8D76-404A-B6D6-BBB0459B8233}" srcId="{D52E8F3D-7DFC-4FEF-A023-66BA5B873868}" destId="{B9EADA36-D653-459B-9CA9-4AA8F562B1AA}" srcOrd="4" destOrd="0" parTransId="{3E48A3B3-3CD0-4B61-AA41-F5BD4550F2FF}" sibTransId="{D41B99FE-BAC2-4B28-9271-A418C3EFEBD3}"/>
    <dgm:cxn modelId="{7105C242-AAD1-4211-A6C2-2A8D9C14C74B}" srcId="{D52E8F3D-7DFC-4FEF-A023-66BA5B873868}" destId="{A17A0BD2-B90D-4F70-A88B-0F51D9AD41DF}" srcOrd="2" destOrd="0" parTransId="{9EE41A01-2468-4895-B320-7E6A8551A4D8}" sibTransId="{DB0C7C10-37B9-472F-8BC3-C4779895320A}"/>
    <dgm:cxn modelId="{BDBC444D-949D-44DF-A164-4691D1CCBD92}" type="presOf" srcId="{A17A0BD2-B90D-4F70-A88B-0F51D9AD41DF}" destId="{B87AECF3-81F9-400C-B95D-B4FCE89D1248}" srcOrd="0" destOrd="0" presId="urn:microsoft.com/office/officeart/2005/8/layout/arrow2"/>
    <dgm:cxn modelId="{416B8117-1DD2-4867-BEC6-DD6F957F82BB}" type="presParOf" srcId="{55F58468-8A2E-478D-9CC0-D88456EE7845}" destId="{47361EE9-1CEF-49A3-A769-59960870D569}" srcOrd="0" destOrd="0" presId="urn:microsoft.com/office/officeart/2005/8/layout/arrow2"/>
    <dgm:cxn modelId="{C55A7D6A-C458-4002-9A72-9D8CB3A479BA}" type="presParOf" srcId="{55F58468-8A2E-478D-9CC0-D88456EE7845}" destId="{F9124028-43D5-4C06-BE12-E2162561767A}" srcOrd="1" destOrd="0" presId="urn:microsoft.com/office/officeart/2005/8/layout/arrow2"/>
    <dgm:cxn modelId="{CDCE3D93-A67D-47F7-B362-11C6C3E7E92D}" type="presParOf" srcId="{F9124028-43D5-4C06-BE12-E2162561767A}" destId="{BDCA70AD-ACE4-476C-B856-77BDE02E6119}" srcOrd="0" destOrd="0" presId="urn:microsoft.com/office/officeart/2005/8/layout/arrow2"/>
    <dgm:cxn modelId="{F688C239-DD9D-48BB-B39E-626B84B7C859}" type="presParOf" srcId="{F9124028-43D5-4C06-BE12-E2162561767A}" destId="{0824447A-0AD9-464A-A5FF-180B1B5A4BBF}" srcOrd="1" destOrd="0" presId="urn:microsoft.com/office/officeart/2005/8/layout/arrow2"/>
    <dgm:cxn modelId="{1638F50C-EF79-4EEE-9E5D-2DD6B02AE992}" type="presParOf" srcId="{F9124028-43D5-4C06-BE12-E2162561767A}" destId="{98BB292B-A1DD-4AA3-89DE-A026C9300B10}" srcOrd="2" destOrd="0" presId="urn:microsoft.com/office/officeart/2005/8/layout/arrow2"/>
    <dgm:cxn modelId="{4E5FEA82-44D4-4A3D-9CDE-6FF4A9AAEA0A}" type="presParOf" srcId="{F9124028-43D5-4C06-BE12-E2162561767A}" destId="{52D79852-0885-4827-96C7-19CEC8E369AD}" srcOrd="3" destOrd="0" presId="urn:microsoft.com/office/officeart/2005/8/layout/arrow2"/>
    <dgm:cxn modelId="{43639F5A-5663-4428-9209-6F83AE5E77B7}" type="presParOf" srcId="{F9124028-43D5-4C06-BE12-E2162561767A}" destId="{6F354FE3-B80B-4700-B5CE-F7355719A823}" srcOrd="4" destOrd="0" presId="urn:microsoft.com/office/officeart/2005/8/layout/arrow2"/>
    <dgm:cxn modelId="{6921DCD9-4E3E-4470-972F-051E4BB47364}" type="presParOf" srcId="{F9124028-43D5-4C06-BE12-E2162561767A}" destId="{B87AECF3-81F9-400C-B95D-B4FCE89D1248}" srcOrd="5" destOrd="0" presId="urn:microsoft.com/office/officeart/2005/8/layout/arrow2"/>
    <dgm:cxn modelId="{DA051415-FBF6-4EF5-8DB3-C93834A08CBC}" type="presParOf" srcId="{F9124028-43D5-4C06-BE12-E2162561767A}" destId="{14A42595-2120-4F41-B4CA-CCFF2465C585}" srcOrd="6" destOrd="0" presId="urn:microsoft.com/office/officeart/2005/8/layout/arrow2"/>
    <dgm:cxn modelId="{36AB92F2-55DA-4424-8001-AEA730C66C76}" type="presParOf" srcId="{F9124028-43D5-4C06-BE12-E2162561767A}" destId="{BEC62E78-675E-4739-9767-AA440B611CAC}" srcOrd="7" destOrd="0" presId="urn:microsoft.com/office/officeart/2005/8/layout/arrow2"/>
    <dgm:cxn modelId="{B5E5BEEF-A3AC-4008-99F3-E3A24BEEF84A}" type="presParOf" srcId="{F9124028-43D5-4C06-BE12-E2162561767A}" destId="{5A50D49C-5465-462D-8FC5-90A14AF3AA23}" srcOrd="8" destOrd="0" presId="urn:microsoft.com/office/officeart/2005/8/layout/arrow2"/>
    <dgm:cxn modelId="{17D1AFDC-BB6C-4A73-A293-095BFCEA4C62}" type="presParOf" srcId="{F9124028-43D5-4C06-BE12-E2162561767A}" destId="{DE4D2D5C-9779-46CA-9E03-07FD0AE47F4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61EE9-1CEF-49A3-A769-59960870D569}">
      <dsp:nvSpPr>
        <dsp:cNvPr id="0" name=""/>
        <dsp:cNvSpPr/>
      </dsp:nvSpPr>
      <dsp:spPr>
        <a:xfrm>
          <a:off x="0" y="605405"/>
          <a:ext cx="9073008" cy="567062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A70AD-ACE4-476C-B856-77BDE02E6119}">
      <dsp:nvSpPr>
        <dsp:cNvPr id="0" name=""/>
        <dsp:cNvSpPr/>
      </dsp:nvSpPr>
      <dsp:spPr>
        <a:xfrm>
          <a:off x="1231482" y="4509119"/>
          <a:ext cx="208679" cy="2086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4447A-0AD9-464A-A5FF-180B1B5A4BBF}">
      <dsp:nvSpPr>
        <dsp:cNvPr id="0" name=""/>
        <dsp:cNvSpPr/>
      </dsp:nvSpPr>
      <dsp:spPr>
        <a:xfrm>
          <a:off x="1139386" y="5178787"/>
          <a:ext cx="3037090" cy="1349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575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2012-14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Paving the way</a:t>
          </a:r>
          <a:endParaRPr lang="en-NZ" sz="2800" b="1" kern="1200" dirty="0"/>
        </a:p>
      </dsp:txBody>
      <dsp:txXfrm>
        <a:off x="1139386" y="5178787"/>
        <a:ext cx="3037090" cy="1349609"/>
      </dsp:txXfrm>
    </dsp:sp>
    <dsp:sp modelId="{98BB292B-A1DD-4AA3-89DE-A026C9300B10}">
      <dsp:nvSpPr>
        <dsp:cNvPr id="0" name=""/>
        <dsp:cNvSpPr/>
      </dsp:nvSpPr>
      <dsp:spPr>
        <a:xfrm>
          <a:off x="2625700" y="3429000"/>
          <a:ext cx="326628" cy="326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79852-0885-4827-96C7-19CEC8E369AD}">
      <dsp:nvSpPr>
        <dsp:cNvPr id="0" name=""/>
        <dsp:cNvSpPr/>
      </dsp:nvSpPr>
      <dsp:spPr>
        <a:xfrm>
          <a:off x="3" y="2132860"/>
          <a:ext cx="2971889" cy="900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074" tIns="0" rIns="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2014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GCPO established</a:t>
          </a:r>
          <a:endParaRPr lang="en-NZ" sz="2800" b="1" kern="1200" dirty="0"/>
        </a:p>
      </dsp:txBody>
      <dsp:txXfrm>
        <a:off x="3" y="2132860"/>
        <a:ext cx="2971889" cy="900715"/>
      </dsp:txXfrm>
    </dsp:sp>
    <dsp:sp modelId="{6F354FE3-B80B-4700-B5CE-F7355719A823}">
      <dsp:nvSpPr>
        <dsp:cNvPr id="0" name=""/>
        <dsp:cNvSpPr/>
      </dsp:nvSpPr>
      <dsp:spPr>
        <a:xfrm>
          <a:off x="3956982" y="2708916"/>
          <a:ext cx="435504" cy="4355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AECF3-81F9-400C-B95D-B4FCE89D1248}">
      <dsp:nvSpPr>
        <dsp:cNvPr id="0" name=""/>
        <dsp:cNvSpPr/>
      </dsp:nvSpPr>
      <dsp:spPr>
        <a:xfrm>
          <a:off x="3798340" y="3646532"/>
          <a:ext cx="2250326" cy="3005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765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2015-16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First annual report</a:t>
          </a:r>
          <a:endParaRPr lang="en-NZ" sz="2800" b="1" kern="1200" dirty="0"/>
        </a:p>
      </dsp:txBody>
      <dsp:txXfrm>
        <a:off x="3798340" y="3646532"/>
        <a:ext cx="2250326" cy="3005782"/>
      </dsp:txXfrm>
    </dsp:sp>
    <dsp:sp modelId="{14A42595-2120-4F41-B4CA-CCFF2465C585}">
      <dsp:nvSpPr>
        <dsp:cNvPr id="0" name=""/>
        <dsp:cNvSpPr/>
      </dsp:nvSpPr>
      <dsp:spPr>
        <a:xfrm>
          <a:off x="5558155" y="2060850"/>
          <a:ext cx="562526" cy="5625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62E78-675E-4739-9767-AA440B611CAC}">
      <dsp:nvSpPr>
        <dsp:cNvPr id="0" name=""/>
        <dsp:cNvSpPr/>
      </dsp:nvSpPr>
      <dsp:spPr>
        <a:xfrm>
          <a:off x="5256592" y="764699"/>
          <a:ext cx="1814601" cy="379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071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2016 Results</a:t>
          </a:r>
          <a:endParaRPr lang="en-NZ" sz="2800" b="1" kern="1200" dirty="0"/>
        </a:p>
      </dsp:txBody>
      <dsp:txXfrm>
        <a:off x="5256592" y="764699"/>
        <a:ext cx="1814601" cy="3799322"/>
      </dsp:txXfrm>
    </dsp:sp>
    <dsp:sp modelId="{5A50D49C-5465-462D-8FC5-90A14AF3AA23}">
      <dsp:nvSpPr>
        <dsp:cNvPr id="0" name=""/>
        <dsp:cNvSpPr/>
      </dsp:nvSpPr>
      <dsp:spPr>
        <a:xfrm>
          <a:off x="7560839" y="1628802"/>
          <a:ext cx="716767" cy="7167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D2D5C-9779-46CA-9E03-07FD0AE47F46}">
      <dsp:nvSpPr>
        <dsp:cNvPr id="0" name=""/>
        <dsp:cNvSpPr/>
      </dsp:nvSpPr>
      <dsp:spPr>
        <a:xfrm>
          <a:off x="7186403" y="3429014"/>
          <a:ext cx="1814601" cy="229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800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2017 -Continue to build resilient practices</a:t>
          </a:r>
          <a:endParaRPr lang="en-NZ" sz="2800" b="1" kern="1200" dirty="0"/>
        </a:p>
      </dsp:txBody>
      <dsp:txXfrm>
        <a:off x="7186403" y="3429014"/>
        <a:ext cx="1814601" cy="2293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61EE9-1CEF-49A3-A769-59960870D569}">
      <dsp:nvSpPr>
        <dsp:cNvPr id="0" name=""/>
        <dsp:cNvSpPr/>
      </dsp:nvSpPr>
      <dsp:spPr>
        <a:xfrm>
          <a:off x="0" y="605405"/>
          <a:ext cx="9073008" cy="567062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54EFD-5E06-4C29-ABDC-A0317C5EBC7E}">
      <dsp:nvSpPr>
        <dsp:cNvPr id="0" name=""/>
        <dsp:cNvSpPr/>
      </dsp:nvSpPr>
      <dsp:spPr>
        <a:xfrm>
          <a:off x="1008113" y="4581129"/>
          <a:ext cx="317555" cy="3175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4777A-379F-4187-8E5E-C3766A7706F4}">
      <dsp:nvSpPr>
        <dsp:cNvPr id="0" name=""/>
        <dsp:cNvSpPr/>
      </dsp:nvSpPr>
      <dsp:spPr>
        <a:xfrm>
          <a:off x="936105" y="5256089"/>
          <a:ext cx="2948727" cy="1269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66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2012-14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Paving the way</a:t>
          </a:r>
          <a:endParaRPr lang="en-NZ" sz="2800" b="1" kern="1200" dirty="0"/>
        </a:p>
      </dsp:txBody>
      <dsp:txXfrm>
        <a:off x="936105" y="5256089"/>
        <a:ext cx="2948727" cy="1269252"/>
      </dsp:txXfrm>
    </dsp:sp>
    <dsp:sp modelId="{C8CCCD44-498B-415E-B953-7D7DF79C612A}">
      <dsp:nvSpPr>
        <dsp:cNvPr id="0" name=""/>
        <dsp:cNvSpPr/>
      </dsp:nvSpPr>
      <dsp:spPr>
        <a:xfrm>
          <a:off x="2448274" y="3284983"/>
          <a:ext cx="544380" cy="5443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72119-A973-439D-A676-D0986DA48035}">
      <dsp:nvSpPr>
        <dsp:cNvPr id="0" name=""/>
        <dsp:cNvSpPr/>
      </dsp:nvSpPr>
      <dsp:spPr>
        <a:xfrm>
          <a:off x="0" y="2060838"/>
          <a:ext cx="2948727" cy="3753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456" tIns="0" rIns="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2014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GCPO established</a:t>
          </a:r>
          <a:endParaRPr lang="en-NZ" sz="2800" b="1" kern="1200" dirty="0"/>
        </a:p>
      </dsp:txBody>
      <dsp:txXfrm>
        <a:off x="0" y="2060838"/>
        <a:ext cx="2948727" cy="3753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61EE9-1CEF-49A3-A769-59960870D569}">
      <dsp:nvSpPr>
        <dsp:cNvPr id="0" name=""/>
        <dsp:cNvSpPr/>
      </dsp:nvSpPr>
      <dsp:spPr>
        <a:xfrm>
          <a:off x="0" y="605405"/>
          <a:ext cx="9073008" cy="567062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FD245D-FC3A-44C9-80EB-D4072D1E9529}">
      <dsp:nvSpPr>
        <dsp:cNvPr id="0" name=""/>
        <dsp:cNvSpPr/>
      </dsp:nvSpPr>
      <dsp:spPr>
        <a:xfrm>
          <a:off x="1204261" y="4509119"/>
          <a:ext cx="235898" cy="2358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674F31-A1E5-4508-BDB8-FBB62B41449C}">
      <dsp:nvSpPr>
        <dsp:cNvPr id="0" name=""/>
        <dsp:cNvSpPr/>
      </dsp:nvSpPr>
      <dsp:spPr>
        <a:xfrm>
          <a:off x="1126341" y="5085183"/>
          <a:ext cx="2114010" cy="1350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998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2012-14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Paving the way</a:t>
          </a:r>
          <a:endParaRPr lang="en-NZ" sz="2800" b="1" kern="1200" dirty="0"/>
        </a:p>
      </dsp:txBody>
      <dsp:txXfrm>
        <a:off x="1126341" y="5085183"/>
        <a:ext cx="2114010" cy="1350774"/>
      </dsp:txXfrm>
    </dsp:sp>
    <dsp:sp modelId="{AED1C674-3BB6-4633-B17D-774D4B788B30}">
      <dsp:nvSpPr>
        <dsp:cNvPr id="0" name=""/>
        <dsp:cNvSpPr/>
      </dsp:nvSpPr>
      <dsp:spPr>
        <a:xfrm>
          <a:off x="2448273" y="3362608"/>
          <a:ext cx="426431" cy="42643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830A5-CB2C-4EF1-BF93-E6082FE70996}">
      <dsp:nvSpPr>
        <dsp:cNvPr id="0" name=""/>
        <dsp:cNvSpPr/>
      </dsp:nvSpPr>
      <dsp:spPr>
        <a:xfrm>
          <a:off x="0" y="2060856"/>
          <a:ext cx="2990586" cy="3084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957" tIns="0" rIns="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2014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GCPO established</a:t>
          </a:r>
          <a:endParaRPr lang="en-NZ" sz="2800" b="1" kern="1200" dirty="0"/>
        </a:p>
      </dsp:txBody>
      <dsp:txXfrm>
        <a:off x="0" y="2060856"/>
        <a:ext cx="2990586" cy="3084822"/>
      </dsp:txXfrm>
    </dsp:sp>
    <dsp:sp modelId="{21DAFC85-65C8-40CE-8AA2-1F79BBE98DFB}">
      <dsp:nvSpPr>
        <dsp:cNvPr id="0" name=""/>
        <dsp:cNvSpPr/>
      </dsp:nvSpPr>
      <dsp:spPr>
        <a:xfrm>
          <a:off x="4033251" y="2492894"/>
          <a:ext cx="589745" cy="5897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DD0D6-CB50-4E9E-B916-7E00AAB13F38}">
      <dsp:nvSpPr>
        <dsp:cNvPr id="0" name=""/>
        <dsp:cNvSpPr/>
      </dsp:nvSpPr>
      <dsp:spPr>
        <a:xfrm>
          <a:off x="3816419" y="3487296"/>
          <a:ext cx="2177521" cy="3170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494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2015-16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800" b="1" kern="1200" dirty="0" smtClean="0"/>
            <a:t>First annual report</a:t>
          </a:r>
          <a:endParaRPr lang="en-NZ" sz="2800" b="1" kern="1200" dirty="0"/>
        </a:p>
      </dsp:txBody>
      <dsp:txXfrm>
        <a:off x="3816419" y="3487296"/>
        <a:ext cx="2177521" cy="31705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94BAE-4BB5-469A-A41B-D6CDE580176E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428D0-2520-4026-8D2C-070B4AE6D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6432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00BD5-4761-4FC3-92DB-11DDD1C09E88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46522-C387-4F2F-BCF0-871E7F5E6A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793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DFC2E-D2F8-4BFE-BA62-744E24D720B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19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4418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9251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7124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5207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9251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925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520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9251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520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0150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9251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5987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925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50374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746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1526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4400">
                <a:solidFill>
                  <a:srgbClr val="1F546B"/>
                </a:solidFill>
              </a:defRPr>
            </a:lvl1pPr>
          </a:lstStyle>
          <a:p>
            <a:r>
              <a:rPr lang="en-NZ" sz="4000" b="1" dirty="0" smtClean="0">
                <a:solidFill>
                  <a:srgbClr val="1F546B"/>
                </a:solidFill>
              </a:rPr>
              <a:t>Put your heading here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60000" indent="-360000">
              <a:spcBef>
                <a:spcPts val="0"/>
              </a:spcBef>
              <a:defRPr sz="2800">
                <a:solidFill>
                  <a:srgbClr val="1F546B"/>
                </a:solidFill>
              </a:defRPr>
            </a:lvl1pPr>
            <a:lvl2pPr marL="720000" indent="-36000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080000" indent="-360000">
              <a:spcBef>
                <a:spcPts val="600"/>
              </a:spcBef>
              <a:defRPr sz="2000"/>
            </a:lvl3pPr>
            <a:lvl4pPr marL="1440000" indent="-360000">
              <a:spcBef>
                <a:spcPts val="600"/>
              </a:spcBef>
              <a:defRPr sz="1800"/>
            </a:lvl4pPr>
            <a:lvl5pPr marL="1800000" indent="-360000"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  <p:pic>
        <p:nvPicPr>
          <p:cNvPr id="12" name="Picture 11" descr="Typographic statements: It's all about helping make New Zealand better for New Zealanders" title="Typographic statements: It's all about helping make New Zealand better for New Zealander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5570" y="1656184"/>
            <a:ext cx="2576870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2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65801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02396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050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760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294530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57894" y="4041475"/>
            <a:ext cx="144016" cy="4365104"/>
          </a:xfrm>
          <a:prstGeom prst="rect">
            <a:avLst/>
          </a:prstGeom>
        </p:spPr>
      </p:pic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77144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082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NZ" smtClean="0"/>
              <a:t>Department of Internal Affairs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637920" y="4050101"/>
            <a:ext cx="144016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86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760"/>
            <a:ext cx="144016" cy="4365104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237917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F180D-CF04-4F79-8097-D6A81CC3AC61}" type="datetimeFigureOut">
              <a:rPr lang="en-NZ" smtClean="0"/>
              <a:t>19/12/2016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2741-BDA4-4A99-AC7F-7895361F40F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972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c.govt.nz/sites/all/files/State%20Services%20briefing%20to%20Minister%20Bennett.pdf" TargetMode="External"/><Relationship Id="rId7" Type="http://schemas.openxmlformats.org/officeDocument/2006/relationships/hyperlink" Target="https://www.ssc.govt.nz/sites/all/files/gcio-review-publicly-accessible-systems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sc.govt.nz/sites/all/files/SEC-15-SUB-0005.pdf" TargetMode="External"/><Relationship Id="rId5" Type="http://schemas.openxmlformats.org/officeDocument/2006/relationships/hyperlink" Target="http://www.ssc.govt.nz/kiwis-count" TargetMode="External"/><Relationship Id="rId4" Type="http://schemas.openxmlformats.org/officeDocument/2006/relationships/hyperlink" Target="https://www.ict.govt.nz/guidance-and-resources/privacy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2996" y="548680"/>
            <a:ext cx="8229600" cy="1503362"/>
          </a:xfrm>
          <a:prstGeom prst="rect">
            <a:avLst/>
          </a:prstGeom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rgbClr val="FFF9E9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DB5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DB58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DB58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DB58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DB58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B58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B58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B58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B58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NZ" altLang="en-US" b="1" kern="0" dirty="0" smtClean="0">
                <a:solidFill>
                  <a:schemeClr val="tx1"/>
                </a:solidFill>
              </a:rPr>
              <a:t>Measuring Privacy Maturity Across Government: A case </a:t>
            </a:r>
            <a:r>
              <a:rPr lang="en-NZ" altLang="en-US" b="1" kern="0" dirty="0">
                <a:solidFill>
                  <a:schemeClr val="tx1"/>
                </a:solidFill>
              </a:rPr>
              <a:t>s</a:t>
            </a:r>
            <a:r>
              <a:rPr lang="en-NZ" altLang="en-US" b="1" kern="0" dirty="0" smtClean="0">
                <a:solidFill>
                  <a:schemeClr val="tx1"/>
                </a:solidFill>
              </a:rPr>
              <a:t>tudy</a:t>
            </a:r>
            <a:endParaRPr lang="en-GB" altLang="en-US" b="1" kern="0" dirty="0" smtClean="0">
              <a:solidFill>
                <a:schemeClr val="tx1"/>
              </a:solidFill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25" y="6284913"/>
            <a:ext cx="2760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1" y="2412097"/>
            <a:ext cx="4438697" cy="444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52480" y="4127906"/>
            <a:ext cx="3672408" cy="10464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NZ" sz="2400" b="1" dirty="0" smtClean="0"/>
              <a:t>Russell Burnard </a:t>
            </a:r>
          </a:p>
          <a:p>
            <a:r>
              <a:rPr lang="en-NZ" sz="2000" dirty="0" smtClean="0"/>
              <a:t>Government Chief Privacy Officer</a:t>
            </a:r>
          </a:p>
          <a:p>
            <a:r>
              <a:rPr lang="en-NZ" dirty="0" smtClean="0"/>
              <a:t>15 December 2016</a:t>
            </a:r>
          </a:p>
        </p:txBody>
      </p:sp>
    </p:spTree>
    <p:extLst>
      <p:ext uri="{BB962C8B-B14F-4D97-AF65-F5344CB8AC3E}">
        <p14:creationId xmlns:p14="http://schemas.microsoft.com/office/powerpoint/2010/main" val="2315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2974"/>
          </a:xfrm>
        </p:spPr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rgbClr val="1F546B"/>
                </a:solidFill>
              </a:rPr>
              <a:t>2016 Results</a:t>
            </a:r>
            <a:endParaRPr lang="en-NZ" sz="4000" b="1" dirty="0">
              <a:solidFill>
                <a:srgbClr val="70518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080" y="5733256"/>
            <a:ext cx="802518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Category 1: Agencies with a large and/or complex amount of personal information that may be held for different functions and purposes. </a:t>
            </a:r>
          </a:p>
          <a:p>
            <a:r>
              <a:rPr lang="en-US" sz="1100" dirty="0"/>
              <a:t>Category 2: Agencies with a small amount of personal information, or information collected for single purpose. </a:t>
            </a:r>
          </a:p>
          <a:p>
            <a:r>
              <a:rPr lang="en-US" sz="1100" dirty="0"/>
              <a:t>Category 3: District Health Boards. </a:t>
            </a:r>
            <a:endParaRPr lang="en-NZ" sz="1100" dirty="0"/>
          </a:p>
        </p:txBody>
      </p:sp>
      <p:sp>
        <p:nvSpPr>
          <p:cNvPr id="6" name="Rectangle 5"/>
          <p:cNvSpPr/>
          <p:nvPr/>
        </p:nvSpPr>
        <p:spPr>
          <a:xfrm>
            <a:off x="611560" y="980728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This graph depicts </a:t>
            </a:r>
            <a:r>
              <a:rPr lang="en-US" sz="1400" dirty="0"/>
              <a:t>agency-defined current, short term (12 month) and long term (three to five years) </a:t>
            </a:r>
            <a:r>
              <a:rPr lang="en-US" sz="1400" dirty="0" smtClean="0"/>
              <a:t>privacy maturity targets in key indicators.</a:t>
            </a:r>
            <a:endParaRPr lang="en-NZ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32" y="1628800"/>
            <a:ext cx="6950520" cy="412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1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08520" y="-27384"/>
            <a:ext cx="9252520" cy="6885384"/>
          </a:xfrm>
          <a:prstGeom prst="rect">
            <a:avLst/>
          </a:prstGeom>
          <a:solidFill>
            <a:srgbClr val="7BC7CE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60881628"/>
              </p:ext>
            </p:extLst>
          </p:nvPr>
        </p:nvGraphicFramePr>
        <p:xfrm>
          <a:off x="-108520" y="0"/>
          <a:ext cx="907300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116632"/>
            <a:ext cx="338437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000" b="1" dirty="0" smtClean="0"/>
              <a:t>GCPO Timeline</a:t>
            </a:r>
            <a:endParaRPr lang="en-NZ" sz="4000" b="1" dirty="0"/>
          </a:p>
        </p:txBody>
      </p:sp>
    </p:spTree>
    <p:extLst>
      <p:ext uri="{BB962C8B-B14F-4D97-AF65-F5344CB8AC3E}">
        <p14:creationId xmlns:p14="http://schemas.microsoft.com/office/powerpoint/2010/main" val="209586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2987824" cy="6900002"/>
            <a:chOff x="0" y="0"/>
            <a:chExt cx="2987824" cy="6900002"/>
          </a:xfrm>
        </p:grpSpPr>
        <p:sp>
          <p:nvSpPr>
            <p:cNvPr id="7" name="TextBox 6"/>
            <p:cNvSpPr txBox="1"/>
            <p:nvPr/>
          </p:nvSpPr>
          <p:spPr>
            <a:xfrm>
              <a:off x="0" y="0"/>
              <a:ext cx="2987824" cy="6900002"/>
            </a:xfrm>
            <a:prstGeom prst="rect">
              <a:avLst/>
            </a:prstGeom>
            <a:solidFill>
              <a:srgbClr val="7BC7CE"/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pic>
          <p:nvPicPr>
            <p:cNvPr id="2" name="Picture 1" descr="Typographic statement: How would it feel?" title="Typographic statement: How would it feel?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58" y="1736157"/>
              <a:ext cx="2241908" cy="3427689"/>
            </a:xfrm>
            <a:prstGeom prst="rect">
              <a:avLst/>
            </a:prstGeom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327176" y="274638"/>
            <a:ext cx="5349280" cy="1143000"/>
          </a:xfrm>
        </p:spPr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rgbClr val="1F546B"/>
                </a:solidFill>
              </a:rPr>
              <a:t>2017 Onwards</a:t>
            </a:r>
            <a:endParaRPr lang="en-NZ" sz="4000" b="1" dirty="0">
              <a:solidFill>
                <a:srgbClr val="1F546B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347864" y="1268760"/>
            <a:ext cx="5349280" cy="46805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Continue </a:t>
            </a:r>
            <a:r>
              <a:rPr lang="en-US" sz="2400" dirty="0"/>
              <a:t>to work with agencies to ensure ongoing </a:t>
            </a:r>
            <a:r>
              <a:rPr lang="en-US" sz="2400" dirty="0" smtClean="0"/>
              <a:t>improvements </a:t>
            </a:r>
            <a:r>
              <a:rPr lang="en-US" sz="2400" dirty="0"/>
              <a:t>in system-wide capability and maturity in </a:t>
            </a:r>
            <a:r>
              <a:rPr lang="en-US" sz="2400" dirty="0" smtClean="0"/>
              <a:t>privacy 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efine </a:t>
            </a:r>
            <a:r>
              <a:rPr lang="en-US" sz="2400" dirty="0"/>
              <a:t>our work </a:t>
            </a:r>
            <a:r>
              <a:rPr lang="en-US" sz="2400" dirty="0" err="1"/>
              <a:t>programmes</a:t>
            </a:r>
            <a:r>
              <a:rPr lang="en-US" sz="2400" dirty="0"/>
              <a:t> based on analysis of the </a:t>
            </a:r>
            <a:r>
              <a:rPr lang="en-US" sz="2400" dirty="0" smtClean="0"/>
              <a:t>self-assessments</a:t>
            </a:r>
            <a:endParaRPr lang="en-US" sz="2400" dirty="0"/>
          </a:p>
          <a:p>
            <a:r>
              <a:rPr lang="en-NZ" sz="2400" dirty="0" smtClean="0">
                <a:solidFill>
                  <a:srgbClr val="000000"/>
                </a:solidFill>
              </a:rPr>
              <a:t>Focus on information management and security in </a:t>
            </a:r>
            <a:r>
              <a:rPr lang="en-US" sz="2400" dirty="0" smtClean="0"/>
              <a:t>agencies </a:t>
            </a:r>
            <a:r>
              <a:rPr lang="en-US" sz="2400" dirty="0"/>
              <a:t>with large and varied data sets, and </a:t>
            </a:r>
            <a:r>
              <a:rPr lang="en-US" sz="2400" dirty="0" smtClean="0"/>
              <a:t>the DHBs</a:t>
            </a:r>
          </a:p>
          <a:p>
            <a:r>
              <a:rPr lang="en-US" sz="2400" dirty="0" smtClean="0"/>
              <a:t>Incorporate Kiwis Count results to give the citizen perspective</a:t>
            </a:r>
            <a:endParaRPr lang="en-US" sz="2400" dirty="0"/>
          </a:p>
          <a:p>
            <a:pPr>
              <a:spcAft>
                <a:spcPts val="600"/>
              </a:spcAft>
              <a:buSzPct val="125000"/>
            </a:pPr>
            <a:endParaRPr lang="en-NZ" sz="2400" b="1" dirty="0">
              <a:solidFill>
                <a:srgbClr val="A42F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9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rgbClr val="1F546B"/>
                </a:solidFill>
              </a:rPr>
              <a:t>References</a:t>
            </a:r>
            <a:endParaRPr lang="en-NZ" sz="4000" b="1" dirty="0">
              <a:solidFill>
                <a:srgbClr val="1F546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DIA NZSIS Report 2016  </a:t>
            </a:r>
            <a:r>
              <a:rPr lang="en-US" sz="1900" dirty="0">
                <a:hlinkClick r:id="rId3"/>
              </a:rPr>
              <a:t>http://www.ssc.govt.nz/sites/all/files/State%20Services%20briefing%20to%20Minister%20Bennett.pdf</a:t>
            </a:r>
            <a:r>
              <a:rPr lang="en-US" sz="1900" dirty="0"/>
              <a:t> </a:t>
            </a:r>
            <a:endParaRPr lang="en-US" sz="1900" dirty="0" smtClean="0"/>
          </a:p>
          <a:p>
            <a:r>
              <a:rPr lang="en-US" sz="2400" dirty="0"/>
              <a:t>GCPO Guidance &amp; Resources </a:t>
            </a:r>
            <a:r>
              <a:rPr lang="en-US" sz="2400" dirty="0" smtClean="0"/>
              <a:t> including PMAF and </a:t>
            </a:r>
            <a:r>
              <a:rPr lang="en-US" sz="2400" dirty="0"/>
              <a:t>C</a:t>
            </a:r>
            <a:r>
              <a:rPr lang="en-US" sz="2400" dirty="0" smtClean="0"/>
              <a:t>ore Expectations  </a:t>
            </a:r>
            <a:r>
              <a:rPr lang="en-US" sz="1900" dirty="0" smtClean="0">
                <a:hlinkClick r:id="rId4"/>
              </a:rPr>
              <a:t>https://www.ict.govt.nz/guidance-and-resources/privacy/</a:t>
            </a:r>
            <a:r>
              <a:rPr lang="en-US" sz="1900" dirty="0" smtClean="0"/>
              <a:t> </a:t>
            </a:r>
          </a:p>
          <a:p>
            <a:r>
              <a:rPr lang="en-US" sz="2400" dirty="0"/>
              <a:t>SSC Kiwis Count Survey  </a:t>
            </a:r>
            <a:r>
              <a:rPr lang="en-US" sz="1900" dirty="0" smtClean="0">
                <a:hlinkClick r:id="rId5"/>
              </a:rPr>
              <a:t>http://www.ssc.govt.nz/kiwis-count</a:t>
            </a:r>
            <a:r>
              <a:rPr lang="en-US" sz="1900" dirty="0" smtClean="0"/>
              <a:t> </a:t>
            </a:r>
          </a:p>
          <a:p>
            <a:pPr>
              <a:spcAft>
                <a:spcPts val="600"/>
              </a:spcAft>
              <a:buSzPct val="125000"/>
            </a:pPr>
            <a:r>
              <a:rPr lang="en-US" sz="2400" dirty="0" smtClean="0"/>
              <a:t>Information Privacy and Security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: Final Report </a:t>
            </a:r>
            <a:r>
              <a:rPr lang="en-US" sz="1900" dirty="0">
                <a:hlinkClick r:id="rId6"/>
              </a:rPr>
              <a:t>https://www.ssc.govt.nz/sites/all/files/SEC-15-SUB-0005.pdf</a:t>
            </a:r>
            <a:endParaRPr lang="en-US" sz="1900" dirty="0"/>
          </a:p>
          <a:p>
            <a:pPr>
              <a:spcAft>
                <a:spcPts val="600"/>
              </a:spcAft>
              <a:buSzPct val="125000"/>
            </a:pPr>
            <a:r>
              <a:rPr lang="en-US" sz="2400" dirty="0" smtClean="0"/>
              <a:t>GCIO Review of Publicly Accessible Systems: Summary of Findings December 2012 </a:t>
            </a:r>
            <a:r>
              <a:rPr lang="en-US" sz="1900" dirty="0" smtClean="0">
                <a:hlinkClick r:id="rId7"/>
              </a:rPr>
              <a:t>https://www.ssc.govt.nz/sites/all/files/gcio-review-publicly-accessible-systems.PDF</a:t>
            </a:r>
            <a:r>
              <a:rPr lang="en-US" sz="1900" dirty="0" smtClean="0"/>
              <a:t> </a:t>
            </a:r>
            <a:endParaRPr lang="en-US" sz="19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25115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974"/>
            <a:ext cx="9144000" cy="6854026"/>
          </a:xfrm>
          <a:prstGeom prst="rect">
            <a:avLst/>
          </a:prstGeom>
          <a:solidFill>
            <a:srgbClr val="7BC7CE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51" y="1988840"/>
            <a:ext cx="7912699" cy="2880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2937718"/>
            <a:ext cx="763284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dirty="0" smtClean="0">
                <a:latin typeface="Rockwell" pitchFamily="18" charset="0"/>
              </a:rPr>
              <a:t>Questions?</a:t>
            </a:r>
          </a:p>
          <a:p>
            <a:pPr algn="ctr"/>
            <a:endParaRPr lang="en-NZ" sz="2000" dirty="0" smtClean="0">
              <a:latin typeface="Rockwell" pitchFamily="18" charset="0"/>
            </a:endParaRPr>
          </a:p>
          <a:p>
            <a:pPr algn="ctr"/>
            <a:r>
              <a:rPr lang="en-NZ" sz="2000" dirty="0" smtClean="0">
                <a:latin typeface="Rockwell" pitchFamily="18" charset="0"/>
              </a:rPr>
              <a:t>GCPO@DIA.GOVT.NZ</a:t>
            </a:r>
            <a:endParaRPr lang="en-NZ" sz="20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08520" y="-27384"/>
            <a:ext cx="9252520" cy="6885384"/>
          </a:xfrm>
          <a:prstGeom prst="rect">
            <a:avLst/>
          </a:prstGeom>
          <a:solidFill>
            <a:srgbClr val="7BC7CE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52943920"/>
              </p:ext>
            </p:extLst>
          </p:nvPr>
        </p:nvGraphicFramePr>
        <p:xfrm>
          <a:off x="-108520" y="0"/>
          <a:ext cx="907300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116632"/>
            <a:ext cx="338437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000" b="1" dirty="0" smtClean="0"/>
              <a:t>GCPO Timeline</a:t>
            </a:r>
            <a:endParaRPr lang="en-NZ" sz="4000" b="1" dirty="0"/>
          </a:p>
        </p:txBody>
      </p:sp>
    </p:spTree>
    <p:extLst>
      <p:ext uri="{BB962C8B-B14F-4D97-AF65-F5344CB8AC3E}">
        <p14:creationId xmlns:p14="http://schemas.microsoft.com/office/powerpoint/2010/main" val="21381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rgbClr val="1F546B"/>
                </a:solidFill>
              </a:rPr>
              <a:t>Paving the way:  2012-2014</a:t>
            </a:r>
            <a:endParaRPr lang="en-NZ" sz="4000" b="1" dirty="0">
              <a:solidFill>
                <a:srgbClr val="1F546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9492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000" dirty="0" smtClean="0">
                <a:solidFill>
                  <a:srgbClr val="000000"/>
                </a:solidFill>
              </a:rPr>
              <a:t>2012:  GCIO conducted a Review of Publicly Accessible Information Systems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000" dirty="0" smtClean="0">
                <a:solidFill>
                  <a:srgbClr val="000000"/>
                </a:solidFill>
              </a:rPr>
              <a:t>2013:  Information Privacy and Security Programme established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000" dirty="0" smtClean="0">
                <a:solidFill>
                  <a:srgbClr val="000000"/>
                </a:solidFill>
              </a:rPr>
              <a:t>2014:  Government Chief Privacy Officer established under the GCIO all-of-government mandate.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000" dirty="0" smtClean="0">
                <a:solidFill>
                  <a:srgbClr val="000000"/>
                </a:solidFill>
              </a:rPr>
              <a:t>2014:  New Zealand Protective Security Requirements established</a:t>
            </a:r>
          </a:p>
        </p:txBody>
      </p:sp>
    </p:spTree>
    <p:extLst>
      <p:ext uri="{BB962C8B-B14F-4D97-AF65-F5344CB8AC3E}">
        <p14:creationId xmlns:p14="http://schemas.microsoft.com/office/powerpoint/2010/main" val="31988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08520" y="-27384"/>
            <a:ext cx="9252520" cy="6885384"/>
          </a:xfrm>
          <a:prstGeom prst="rect">
            <a:avLst/>
          </a:prstGeom>
          <a:solidFill>
            <a:srgbClr val="7BC7CE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94431570"/>
              </p:ext>
            </p:extLst>
          </p:nvPr>
        </p:nvGraphicFramePr>
        <p:xfrm>
          <a:off x="-108520" y="0"/>
          <a:ext cx="907300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116632"/>
            <a:ext cx="338437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000" b="1" dirty="0" smtClean="0"/>
              <a:t>GCPO Timeline</a:t>
            </a:r>
            <a:endParaRPr lang="en-NZ" sz="4000" b="1" dirty="0"/>
          </a:p>
        </p:txBody>
      </p:sp>
    </p:spTree>
    <p:extLst>
      <p:ext uri="{BB962C8B-B14F-4D97-AF65-F5344CB8AC3E}">
        <p14:creationId xmlns:p14="http://schemas.microsoft.com/office/powerpoint/2010/main" val="21381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rgbClr val="1F546B"/>
                </a:solidFill>
              </a:rPr>
              <a:t>2014 GCPO appointed</a:t>
            </a:r>
            <a:endParaRPr lang="en-NZ" sz="4000" b="1" dirty="0">
              <a:solidFill>
                <a:srgbClr val="1F546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5338936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600"/>
              </a:spcAft>
              <a:buSzPct val="125000"/>
              <a:buNone/>
            </a:pPr>
            <a:r>
              <a:rPr lang="en-NZ" sz="2400" b="1" dirty="0" smtClean="0">
                <a:solidFill>
                  <a:srgbClr val="000000"/>
                </a:solidFill>
              </a:rPr>
              <a:t>Mandate</a:t>
            </a:r>
          </a:p>
          <a:p>
            <a:r>
              <a:rPr lang="en-US" sz="2400" dirty="0" smtClean="0"/>
              <a:t>Ensure </a:t>
            </a:r>
            <a:r>
              <a:rPr lang="en-US" sz="2400" dirty="0"/>
              <a:t>a long-term focus on privacy management and building privacy capability across the State services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125000"/>
              <a:buNone/>
            </a:pPr>
            <a:r>
              <a:rPr lang="en-NZ" sz="2400" b="1" dirty="0" smtClean="0"/>
              <a:t>Foundations</a:t>
            </a:r>
          </a:p>
          <a:p>
            <a:pPr>
              <a:spcAft>
                <a:spcPts val="600"/>
              </a:spcAft>
              <a:buSzPct val="125000"/>
            </a:pPr>
            <a:r>
              <a:rPr lang="en-NZ" sz="2400" dirty="0"/>
              <a:t>Privacy </a:t>
            </a:r>
            <a:r>
              <a:rPr lang="en-NZ" sz="2400" dirty="0" smtClean="0"/>
              <a:t>Maturity Assessment Framework (PMAF)</a:t>
            </a:r>
          </a:p>
          <a:p>
            <a:pPr>
              <a:spcAft>
                <a:spcPts val="600"/>
              </a:spcAft>
              <a:buSzPct val="125000"/>
            </a:pPr>
            <a:r>
              <a:rPr lang="en-NZ" sz="2400" dirty="0" smtClean="0"/>
              <a:t>Core Expectations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125000"/>
              <a:buNone/>
            </a:pPr>
            <a:r>
              <a:rPr lang="en-NZ" sz="2400" b="1" dirty="0" smtClean="0"/>
              <a:t>Report Annually to the Minister of State Services </a:t>
            </a:r>
          </a:p>
          <a:p>
            <a:r>
              <a:rPr lang="en-NZ" sz="2400" dirty="0"/>
              <a:t>o</a:t>
            </a:r>
            <a:r>
              <a:rPr lang="en-NZ" sz="2400" dirty="0" smtClean="0"/>
              <a:t>n system-wide capability; and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ow </a:t>
            </a:r>
            <a:r>
              <a:rPr lang="en-US" sz="2400" dirty="0"/>
              <a:t>improvements are being leveraged to enable effective sharing and use of data and information for the broader benefit of government and New Zealanders. </a:t>
            </a:r>
          </a:p>
          <a:p>
            <a:pPr>
              <a:spcAft>
                <a:spcPts val="600"/>
              </a:spcAft>
              <a:buSzPct val="125000"/>
            </a:pPr>
            <a:endParaRPr lang="en-NZ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234888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 smtClean="0">
                <a:solidFill>
                  <a:schemeClr val="accent2"/>
                </a:solidFill>
                <a:latin typeface="Rockwell Condensed" pitchFamily="18" charset="0"/>
              </a:rPr>
              <a:t>Scope and Mandate</a:t>
            </a:r>
            <a:endParaRPr lang="en-NZ" sz="3600" dirty="0">
              <a:solidFill>
                <a:schemeClr val="accent2"/>
              </a:solidFill>
              <a:latin typeface="Rockwell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5832648" cy="582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1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08520" y="-27384"/>
            <a:ext cx="9252520" cy="6885384"/>
          </a:xfrm>
          <a:prstGeom prst="rect">
            <a:avLst/>
          </a:prstGeom>
          <a:solidFill>
            <a:srgbClr val="7BC7CE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15539660"/>
              </p:ext>
            </p:extLst>
          </p:nvPr>
        </p:nvGraphicFramePr>
        <p:xfrm>
          <a:off x="-108520" y="0"/>
          <a:ext cx="907300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116632"/>
            <a:ext cx="338437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000" b="1" dirty="0" smtClean="0"/>
              <a:t>GCPO Timeline</a:t>
            </a:r>
            <a:endParaRPr lang="en-NZ" sz="4000" b="1" dirty="0"/>
          </a:p>
        </p:txBody>
      </p:sp>
    </p:spTree>
    <p:extLst>
      <p:ext uri="{BB962C8B-B14F-4D97-AF65-F5344CB8AC3E}">
        <p14:creationId xmlns:p14="http://schemas.microsoft.com/office/powerpoint/2010/main" val="14141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eces of paper top of a desk with pens" title="Pieces of paper top of a desk with pen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130" y="-27385"/>
            <a:ext cx="9206641" cy="692057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51720" y="1556792"/>
            <a:ext cx="6552728" cy="936104"/>
          </a:xfrm>
        </p:spPr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rgbClr val="1F546B"/>
                </a:solidFill>
              </a:rPr>
              <a:t>Reporting Methodology</a:t>
            </a:r>
            <a:endParaRPr lang="en-NZ" sz="4000" b="1" dirty="0">
              <a:solidFill>
                <a:srgbClr val="1F546B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51720" y="2492896"/>
            <a:ext cx="6408712" cy="331236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SzPct val="125000"/>
            </a:pPr>
            <a:r>
              <a:rPr lang="en-NZ" sz="2400" dirty="0" smtClean="0">
                <a:solidFill>
                  <a:srgbClr val="000000"/>
                </a:solidFill>
              </a:rPr>
              <a:t>Based on the PMAF and Core Expectations</a:t>
            </a:r>
          </a:p>
          <a:p>
            <a:pPr>
              <a:spcAft>
                <a:spcPts val="600"/>
              </a:spcAft>
              <a:buSzPct val="125000"/>
            </a:pPr>
            <a:r>
              <a:rPr lang="en-NZ" sz="2400" dirty="0" smtClean="0">
                <a:solidFill>
                  <a:srgbClr val="000000"/>
                </a:solidFill>
              </a:rPr>
              <a:t>Self-assessment and target setting based on understanding of risks</a:t>
            </a:r>
          </a:p>
          <a:p>
            <a:pPr>
              <a:spcAft>
                <a:spcPts val="600"/>
              </a:spcAft>
              <a:buSzPct val="125000"/>
            </a:pPr>
            <a:r>
              <a:rPr lang="en-NZ" sz="2400" dirty="0" smtClean="0">
                <a:solidFill>
                  <a:srgbClr val="000000"/>
                </a:solidFill>
              </a:rPr>
              <a:t>Encouraged tough realistic assessments rather than wishful thinking</a:t>
            </a:r>
          </a:p>
          <a:p>
            <a:pPr>
              <a:spcAft>
                <a:spcPts val="600"/>
              </a:spcAft>
              <a:buSzPct val="125000"/>
            </a:pPr>
            <a:r>
              <a:rPr lang="en-NZ" sz="2400" b="1" dirty="0">
                <a:solidFill>
                  <a:srgbClr val="A42F13"/>
                </a:solidFill>
              </a:rPr>
              <a:t>Goal: </a:t>
            </a:r>
            <a:r>
              <a:rPr lang="en-NZ" sz="2400" dirty="0" smtClean="0">
                <a:solidFill>
                  <a:srgbClr val="000000"/>
                </a:solidFill>
              </a:rPr>
              <a:t>Establish a new baseline for future reporting</a:t>
            </a:r>
            <a:endParaRPr lang="en-NZ" sz="2400" b="1" dirty="0">
              <a:solidFill>
                <a:srgbClr val="A42F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08520" y="-27384"/>
            <a:ext cx="9252520" cy="6885384"/>
          </a:xfrm>
          <a:prstGeom prst="rect">
            <a:avLst/>
          </a:prstGeom>
          <a:solidFill>
            <a:srgbClr val="7BC7CE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49195536"/>
              </p:ext>
            </p:extLst>
          </p:nvPr>
        </p:nvGraphicFramePr>
        <p:xfrm>
          <a:off x="-108520" y="0"/>
          <a:ext cx="907300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116632"/>
            <a:ext cx="338437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4000" b="1" dirty="0" smtClean="0"/>
              <a:t>GCPO Timeline</a:t>
            </a:r>
            <a:endParaRPr lang="en-NZ" sz="4000" b="1" dirty="0"/>
          </a:p>
        </p:txBody>
      </p:sp>
    </p:spTree>
    <p:extLst>
      <p:ext uri="{BB962C8B-B14F-4D97-AF65-F5344CB8AC3E}">
        <p14:creationId xmlns:p14="http://schemas.microsoft.com/office/powerpoint/2010/main" val="209586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455</Words>
  <Application>Microsoft Office PowerPoint</Application>
  <PresentationFormat>On-screen Show (4:3)</PresentationFormat>
  <Paragraphs>103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Paving the way:  2012-2014</vt:lpstr>
      <vt:lpstr>PowerPoint Presentation</vt:lpstr>
      <vt:lpstr>2014 GCPO appointed</vt:lpstr>
      <vt:lpstr>PowerPoint Presentation</vt:lpstr>
      <vt:lpstr>PowerPoint Presentation</vt:lpstr>
      <vt:lpstr>Reporting Methodology</vt:lpstr>
      <vt:lpstr>PowerPoint Presentation</vt:lpstr>
      <vt:lpstr>2016 Results</vt:lpstr>
      <vt:lpstr>PowerPoint Presentation</vt:lpstr>
      <vt:lpstr>2017 Onwards</vt:lpstr>
      <vt:lpstr>References</vt:lpstr>
      <vt:lpstr>PowerPoint Presentation</vt:lpstr>
    </vt:vector>
  </TitlesOfParts>
  <Company>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</dc:creator>
  <cp:lastModifiedBy>Charles Mabbett</cp:lastModifiedBy>
  <cp:revision>118</cp:revision>
  <dcterms:created xsi:type="dcterms:W3CDTF">2014-08-06T02:18:05Z</dcterms:created>
  <dcterms:modified xsi:type="dcterms:W3CDTF">2016-12-19T03:34:51Z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A477083</vt:lpwstr>
  </property>
  <property fmtid="{D5CDD505-2E9C-101B-9397-08002B2CF9AE}" pid="4" name="Objective-Title">
    <vt:lpwstr>Measuring Privacy Maturity Across Government - Presentation by Government Chief Privacy Officer (Russell Burnard)</vt:lpwstr>
  </property>
  <property fmtid="{D5CDD505-2E9C-101B-9397-08002B2CF9AE}" pid="5" name="Objective-Comment">
    <vt:lpwstr/>
  </property>
  <property fmtid="{D5CDD505-2E9C-101B-9397-08002B2CF9AE}" pid="6" name="Objective-CreationStamp">
    <vt:filetime>2016-12-05T01:37:49Z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2016-12-05T21:33:38Z</vt:filetime>
  </property>
  <property fmtid="{D5CDD505-2E9C-101B-9397-08002B2CF9AE}" pid="10" name="Objective-ModificationStamp">
    <vt:filetime>2016-12-13T19:23:22Z</vt:filetime>
  </property>
  <property fmtid="{D5CDD505-2E9C-101B-9397-08002B2CF9AE}" pid="11" name="Objective-Owner">
    <vt:lpwstr>Linda Williams</vt:lpwstr>
  </property>
  <property fmtid="{D5CDD505-2E9C-101B-9397-08002B2CF9AE}" pid="12" name="Objective-Path">
    <vt:lpwstr>OPC Global Folder:File Plan:Policy advice:OPC Policy Initiatives:OPC Privacy Good Research Fund Programme:Workshop, December 2016:Speakers Presentations:FINAL Presentations:</vt:lpwstr>
  </property>
  <property fmtid="{D5CDD505-2E9C-101B-9397-08002B2CF9AE}" pid="13" name="Objective-Parent">
    <vt:lpwstr>FINAL Presentations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1</vt:r8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>P/0908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</Properties>
</file>